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style11.xml" ContentType="application/vnd.ms-office.chartstyle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charts/style9.xml" ContentType="application/vnd.ms-office.chartstyle+xml"/>
  <Override PartName="/ppt/charts/style7.xml" ContentType="application/vnd.ms-office.chartstyle+xml"/>
  <Override PartName="/ppt/charts/colors10.xml" ContentType="application/vnd.ms-office.chartcolor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hart8.xml" ContentType="application/vnd.openxmlformats-officedocument.drawingml.chart+xml"/>
  <Default Extension="wdp" ContentType="image/vnd.ms-photo"/>
  <Override PartName="/ppt/charts/colors1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6.xml" ContentType="application/vnd.openxmlformats-officedocument.drawingml.chart+xml"/>
  <Override PartName="/ppt/diagrams/drawing8.xml" ContentType="application/vnd.ms-office.drawingml.diagramDrawing+xml"/>
  <Override PartName="/ppt/charts/chart10.xml" ContentType="application/vnd.openxmlformats-officedocument.drawingml.chart+xml"/>
  <Override PartName="/ppt/charts/style8.xml" ContentType="application/vnd.ms-office.chart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charts/style6.xml" ContentType="application/vnd.ms-office.chart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4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DE7C52B8-77FF-4F88-A31D-8F529BAC7874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3"/>
            <p14:sldId id="274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oslav Bret" initials="MB" lastIdx="1" clrIdx="0">
    <p:extLst>
      <p:ext uri="{19B8F6BF-5375-455C-9EA6-DF929625EA0E}">
        <p15:presenceInfo xmlns:p15="http://schemas.microsoft.com/office/powerpoint/2012/main" xmlns="" userId="S::bret@spsjc.cz::94cde31c-d9a6-44aa-a2a6-4219f5fdab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2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List_aplikace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List_aplikace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List_aplikace_Microsoft_Office_Excel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List_aplikace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List_aplikace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List_aplikace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List_aplikace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List_aplikace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List_aplikac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Provoz</a:t>
            </a:r>
            <a:endParaRPr lang="en-US" dirty="0"/>
          </a:p>
        </c:rich>
      </c:tx>
      <c:layout>
        <c:manualLayout>
          <c:xMode val="edge"/>
          <c:yMode val="edge"/>
          <c:x val="0.18751528257616751"/>
          <c:y val="4.4907395293280663E-3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Provoz družiny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F22-4A20-AB1E-450ED885CE98}"/>
              </c:ext>
            </c:extLst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F22-4A20-AB1E-450ED885CE9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/>
                      <a:t>13</a:t>
                    </a:r>
                  </a:p>
                  <a:p>
                    <a:endParaRPr lang="en-US" dirty="0"/>
                  </a:p>
                </c:rich>
              </c:tx>
              <c:dLblPos val="inEnd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F22-4A20-AB1E-450ED885CE98}"/>
                </c:ext>
              </c:extLst>
            </c:dLbl>
            <c:dLbl>
              <c:idx val="1"/>
              <c:layout>
                <c:manualLayout>
                  <c:x val="4.6375310898886982E-2"/>
                  <c:y val="0.18165571798438637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2</a:t>
                    </a:r>
                  </a:p>
                  <a:p>
                    <a:endParaRPr lang="en-US" dirty="0"/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22-4A20-AB1E-450ED885CE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Dopolední i odpolední družina</c:v>
                </c:pt>
                <c:pt idx="1">
                  <c:v>Pouze odpolední družina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13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22-4A20-AB1E-450ED885CE98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099905772764139"/>
          <c:y val="0.15147794834730183"/>
          <c:w val="0.7709194306141991"/>
          <c:h val="0.1707464033419588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854-4365-9FB3-9665D4E289D3}"/>
              </c:ext>
            </c:extLst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54-4365-9FB3-9665D4E289D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60D1C513-8808-4B29-AACE-8C01B2626AD0}" type="VALUE">
                      <a:rPr lang="en-US" smtClean="0"/>
                      <a:pPr/>
                      <a:t>[HODNOTA]</a:t>
                    </a:fld>
                    <a:endParaRPr lang="cs-CZ"/>
                  </a:p>
                </c:rich>
              </c:tx>
              <c:dLblPos val="inEnd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854-4365-9FB3-9665D4E289D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B858168-A5C7-4E75-8533-0AF97901C983}" type="VALUE">
                      <a:rPr lang="en-US" smtClean="0"/>
                      <a:pPr/>
                      <a:t>[HODNOTA]</a:t>
                    </a:fld>
                    <a:endParaRPr lang="cs-CZ"/>
                  </a:p>
                </c:rich>
              </c:tx>
              <c:dLblPos val="inEnd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854-4365-9FB3-9665D4E289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54-4365-9FB3-9665D4E289D3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8B8-4D7E-B204-31BA90C77255}"/>
              </c:ext>
            </c:extLst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B8-4D7E-B204-31BA90C7725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94AB15E-2E78-40F1-85BA-351BB59E4744}" type="VALUE">
                      <a:rPr lang="en-US" smtClean="0"/>
                      <a:pPr/>
                      <a:t>[HODNOTA]</a:t>
                    </a:fld>
                    <a:endParaRPr lang="cs-CZ"/>
                  </a:p>
                </c:rich>
              </c:tx>
              <c:dLblPos val="inEnd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8B8-4D7E-B204-31BA90C7725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45B0DC5-556C-4058-8606-349FC92C1C61}" type="VALUE">
                      <a:rPr lang="en-US" smtClean="0"/>
                      <a:pPr/>
                      <a:t>[HODNOTA]</a:t>
                    </a:fld>
                    <a:endParaRPr lang="cs-CZ"/>
                  </a:p>
                </c:rich>
              </c:tx>
              <c:dLblPos val="inEnd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8B8-4D7E-B204-31BA90C772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10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B8-4D7E-B204-31BA90C77255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KAPACITA</a:t>
            </a:r>
          </a:p>
        </c:rich>
      </c:tx>
      <c:layout>
        <c:manualLayout>
          <c:xMode val="edge"/>
          <c:yMode val="edge"/>
          <c:x val="0.24265161061589677"/>
          <c:y val="3.2688258076187547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KAPACITA ŠKOLNÍ DRUŽINY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47-4C19-B19F-01714AD218BA}"/>
              </c:ext>
            </c:extLst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947-4C19-B19F-01714AD218BA}"/>
              </c:ext>
            </c:extLst>
          </c:dPt>
          <c:dLbls>
            <c:dLbl>
              <c:idx val="0"/>
              <c:layout>
                <c:manualLayout>
                  <c:x val="-0.15643111046784153"/>
                  <c:y val="-6.1578206749371506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9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947-4C19-B19F-01714AD218BA}"/>
                </c:ext>
              </c:extLst>
            </c:dLbl>
            <c:dLbl>
              <c:idx val="1"/>
              <c:layout>
                <c:manualLayout>
                  <c:x val="0.14294015246375968"/>
                  <c:y val="1.9550446365701822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6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947-4C19-B19F-01714AD218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naplněná</c:v>
                </c:pt>
                <c:pt idx="1">
                  <c:v>nenaplněná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9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47-4C19-B19F-01714AD218BA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Počet žáků odešlých na osmiletá a šestiletá gymnázia                   z počtu</a:t>
            </a:r>
            <a:r>
              <a:rPr lang="cs-CZ" baseline="0" dirty="0"/>
              <a:t> škol</a:t>
            </a:r>
            <a:endParaRPr lang="cs-CZ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osmileté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/>
                      <a:t>1 škola</a:t>
                    </a: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80E-43EF-AF39-017F1D50E7D6}"/>
                </c:ext>
              </c:extLst>
            </c:dLbl>
            <c:dLbl>
              <c:idx val="1"/>
              <c:layout>
                <c:manualLayout>
                  <c:x val="-1.4773777405938788E-2"/>
                  <c:y val="3.2719840615730734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3 </a:t>
                    </a:r>
                    <a:r>
                      <a:rPr lang="en-US" baseline="0" dirty="0" err="1"/>
                      <a:t>školy</a:t>
                    </a:r>
                    <a:endParaRPr lang="en-US" dirty="0"/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80E-43EF-AF39-017F1D50E7D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/>
                      <a:t>3 školy</a:t>
                    </a:r>
                    <a:endParaRPr lang="en-US" dirty="0"/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80E-43EF-AF39-017F1D50E7D6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2016/2017</c:v>
                </c:pt>
                <c:pt idx="1">
                  <c:v>2017/2018</c:v>
                </c:pt>
                <c:pt idx="2">
                  <c:v>2018/2019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0E-43EF-AF39-017F1D50E7D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šestileté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/>
                      <a:t>8 škol</a:t>
                    </a: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80E-43EF-AF39-017F1D50E7D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škol</a:t>
                    </a:r>
                    <a:endParaRPr lang="en-US" dirty="0"/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80E-43EF-AF39-017F1D50E7D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/>
                      <a:t>5 škol</a:t>
                    </a:r>
                    <a:endParaRPr lang="en-US" dirty="0"/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80E-43EF-AF39-017F1D50E7D6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2016/2017</c:v>
                </c:pt>
                <c:pt idx="1">
                  <c:v>2017/2018</c:v>
                </c:pt>
                <c:pt idx="2">
                  <c:v>2018/2019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30</c:v>
                </c:pt>
                <c:pt idx="1">
                  <c:v>19</c:v>
                </c:pt>
                <c:pt idx="2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0E-43EF-AF39-017F1D50E7D6}"/>
            </c:ext>
          </c:extLst>
        </c:ser>
        <c:dLbls/>
        <c:gapWidth val="219"/>
        <c:overlap val="-27"/>
        <c:axId val="187896960"/>
        <c:axId val="187898496"/>
      </c:barChart>
      <c:catAx>
        <c:axId val="1878969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7898496"/>
        <c:crosses val="autoZero"/>
        <c:auto val="1"/>
        <c:lblAlgn val="ctr"/>
        <c:lblOffset val="100"/>
      </c:catAx>
      <c:valAx>
        <c:axId val="1878984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789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6.8925551214089359E-2"/>
          <c:y val="2.4766824548801282E-2"/>
          <c:w val="0.92652854330708667"/>
          <c:h val="0.77447460786942635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žáci 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2016/2017</c:v>
                </c:pt>
                <c:pt idx="1">
                  <c:v>2017/2018</c:v>
                </c:pt>
                <c:pt idx="2">
                  <c:v>2018/2019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350</c:v>
                </c:pt>
                <c:pt idx="1">
                  <c:v>409</c:v>
                </c:pt>
                <c:pt idx="2">
                  <c:v>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C5-423E-90DD-1DB5FC8E8BA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žáci B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2016/2017</c:v>
                </c:pt>
                <c:pt idx="1">
                  <c:v>2017/2018</c:v>
                </c:pt>
                <c:pt idx="2">
                  <c:v>2018/2019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62</c:v>
                </c:pt>
                <c:pt idx="1">
                  <c:v>73</c:v>
                </c:pt>
                <c:pt idx="2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C5-423E-90DD-1DB5FC8E8BAD}"/>
            </c:ext>
          </c:extLst>
        </c:ser>
        <c:dLbls>
          <c:showVal val="1"/>
        </c:dLbls>
        <c:gapWidth val="100"/>
        <c:overlap val="-24"/>
        <c:axId val="188753024"/>
        <c:axId val="188754560"/>
      </c:barChart>
      <c:catAx>
        <c:axId val="188753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8754560"/>
        <c:crosses val="autoZero"/>
        <c:auto val="1"/>
        <c:lblAlgn val="ctr"/>
        <c:lblOffset val="100"/>
      </c:catAx>
      <c:valAx>
        <c:axId val="1887545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875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Škola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2A9-4BB1-BA79-15476B3405EE}"/>
              </c:ext>
            </c:extLst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A9-4BB1-BA79-15476B3405EE}"/>
              </c:ext>
            </c:extLst>
          </c:dPt>
          <c:dLbls>
            <c:dLbl>
              <c:idx val="0"/>
              <c:layout>
                <c:manualLayout>
                  <c:x val="-0.11348176822142436"/>
                  <c:y val="-0.116267992400903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27F00A6-C275-46E0-945A-BD601E6A7634}" type="VALUE">
                      <a:rPr lang="en-US" smtClean="0"/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294879628289388"/>
                      <c:h val="0.135887423917236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2A9-4BB1-BA79-15476B3405EE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1EFB06-7E59-4A96-A9F0-769D54CFCB60}" type="VALUE">
                      <a:rPr lang="en-US" smtClean="0"/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1898499015748032E-2"/>
                      <c:h val="0.135703116652121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2A9-4BB1-BA79-15476B340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Přispívá</c:v>
                </c:pt>
                <c:pt idx="1">
                  <c:v>Nepřispívá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13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A9-4BB1-BA79-15476B3405EE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ZŘIZOVATEL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135-4DED-8973-0A57376D5113}"/>
              </c:ext>
            </c:extLst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35-4DED-8973-0A57376D5113}"/>
              </c:ext>
            </c:extLst>
          </c:dPt>
          <c:dLbls>
            <c:dLbl>
              <c:idx val="0"/>
              <c:layout>
                <c:manualLayout>
                  <c:x val="-0.17233442726050777"/>
                  <c:y val="-0.118555568018405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68C0537-AA01-41CD-9DA7-7F79477BCB0E}" type="VALUE">
                      <a:rPr lang="en-US" smtClean="0"/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462027761090669"/>
                      <c:h val="0.127983015203726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135-4DED-8973-0A57376D5113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277B78-FC74-455D-9159-E2B242BDDE05}" type="VALUE">
                      <a:rPr lang="en-US" smtClean="0"/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2423819681055536E-2"/>
                      <c:h val="0.114343571927604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35-4DED-8973-0A57376D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Přispívá</c:v>
                </c:pt>
                <c:pt idx="1">
                  <c:v>Nepřispívá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11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35-4DED-8973-0A57376D5113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266-4EFD-95C7-8CE9A6A76DB8}"/>
              </c:ext>
            </c:extLst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266-4EFD-95C7-8CE9A6A76DB8}"/>
              </c:ext>
            </c:extLst>
          </c:dPt>
          <c:dLbls>
            <c:dLbl>
              <c:idx val="0"/>
              <c:layout>
                <c:manualLayout>
                  <c:x val="-0.15369263871455319"/>
                  <c:y val="-4.4532577663273759E-2"/>
                </c:manualLayout>
              </c:layout>
              <c:tx>
                <c:rich>
                  <a:bodyPr/>
                  <a:lstStyle/>
                  <a:p>
                    <a:fld id="{446E2B3A-4F4E-4F0A-A184-14276EA49A49}" type="VALUE">
                      <a:rPr lang="en-US" sz="2000" smtClean="0"/>
                      <a:pPr/>
                      <a:t>[HODNOTA]</a:t>
                    </a:fld>
                    <a:endParaRPr lang="cs-CZ"/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66-4EFD-95C7-8CE9A6A76DB8}"/>
                </c:ext>
              </c:extLst>
            </c:dLbl>
            <c:dLbl>
              <c:idx val="1"/>
              <c:layout>
                <c:manualLayout>
                  <c:x val="0.14916905950338774"/>
                  <c:y val="1.6687870972213286E-2"/>
                </c:manualLayout>
              </c:layout>
              <c:tx>
                <c:rich>
                  <a:bodyPr/>
                  <a:lstStyle/>
                  <a:p>
                    <a:fld id="{A8D0CBAB-5812-4537-85CD-54DC734A3570}" type="VALUE">
                      <a:rPr lang="en-US" sz="2000" smtClean="0"/>
                      <a:pPr/>
                      <a:t>[HODNOTA]</a:t>
                    </a:fld>
                    <a:endParaRPr lang="cs-CZ"/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66-4EFD-95C7-8CE9A6A76D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stanovená</c:v>
                </c:pt>
                <c:pt idx="1">
                  <c:v>nestanovená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66-4EFD-95C7-8CE9A6A76DB8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21951678402027494"/>
          <c:y val="0.18562391182562016"/>
          <c:w val="0.6096477091849497"/>
          <c:h val="0.7588317316122137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B7-4B41-B4FF-C9BCC782D0BE}"/>
              </c:ext>
            </c:extLst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B7-4B41-B4FF-C9BCC782D0BE}"/>
              </c:ext>
            </c:extLst>
          </c:dPt>
          <c:dLbls>
            <c:dLbl>
              <c:idx val="0"/>
              <c:layout>
                <c:manualLayout>
                  <c:x val="-0.17772850732790579"/>
                  <c:y val="-8.6886561883848287E-2"/>
                </c:manualLayout>
              </c:layout>
              <c:tx>
                <c:rich>
                  <a:bodyPr/>
                  <a:lstStyle/>
                  <a:p>
                    <a:fld id="{7D061CDF-3681-439F-A17B-D7EC12C7FE8F}" type="VALUE">
                      <a:rPr lang="en-US" sz="2000" smtClean="0"/>
                      <a:pPr/>
                      <a:t>[HODNOTA]</a:t>
                    </a:fld>
                    <a:endParaRPr lang="cs-CZ"/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B7-4B41-B4FF-C9BCC782D0BE}"/>
                </c:ext>
              </c:extLst>
            </c:dLbl>
            <c:dLbl>
              <c:idx val="1"/>
              <c:layout>
                <c:manualLayout>
                  <c:x val="0.18033155016327709"/>
                  <c:y val="5.481198215423834E-2"/>
                </c:manualLayout>
              </c:layout>
              <c:tx>
                <c:rich>
                  <a:bodyPr/>
                  <a:lstStyle/>
                  <a:p>
                    <a:fld id="{F7166E4B-DABE-453D-93FA-43B9739BA45E}" type="VALUE">
                      <a:rPr lang="en-US" sz="2000" smtClean="0"/>
                      <a:pPr/>
                      <a:t>[HODNOTA]</a:t>
                    </a:fld>
                    <a:endParaRPr lang="cs-CZ"/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B7-4B41-B4FF-C9BCC782D0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Zcela nebo částečně</c:v>
                </c:pt>
                <c:pt idx="1">
                  <c:v>Vůbec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9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B7-4B41-B4FF-C9BCC782D0BE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DD2-4D12-8AD3-DD9BA96229AC}"/>
              </c:ext>
            </c:extLst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D2-4D12-8AD3-DD9BA96229AC}"/>
              </c:ext>
            </c:extLst>
          </c:dPt>
          <c:dLbls>
            <c:dLbl>
              <c:idx val="0"/>
              <c:layout>
                <c:manualLayout>
                  <c:x val="-0.17494020050940784"/>
                  <c:y val="-5.6980601817592243E-2"/>
                </c:manualLayout>
              </c:layout>
              <c:tx>
                <c:rich>
                  <a:bodyPr/>
                  <a:lstStyle/>
                  <a:p>
                    <a:fld id="{15F06179-AEF4-4D89-B58A-D0FE58A0201B}" type="VALUE">
                      <a:rPr lang="en-US" sz="2000" smtClean="0"/>
                      <a:pPr/>
                      <a:t>[HODNOTA]</a:t>
                    </a:fld>
                    <a:endParaRPr lang="cs-CZ"/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DD2-4D12-8AD3-DD9BA96229AC}"/>
                </c:ext>
              </c:extLst>
            </c:dLbl>
            <c:dLbl>
              <c:idx val="1"/>
              <c:layout>
                <c:manualLayout>
                  <c:x val="0.18860543266615493"/>
                  <c:y val="-6.613958432070341E-2"/>
                </c:manualLayout>
              </c:layout>
              <c:tx>
                <c:rich>
                  <a:bodyPr/>
                  <a:lstStyle/>
                  <a:p>
                    <a:fld id="{B5DE4CCF-2E9A-4BBE-B0F3-4178A9EE7D54}" type="VALUE">
                      <a:rPr lang="en-US" sz="2000" smtClean="0"/>
                      <a:pPr/>
                      <a:t>[HODNOTA]</a:t>
                    </a:fld>
                    <a:endParaRPr lang="cs-CZ"/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DD2-4D12-8AD3-DD9BA9622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D2-4D12-8AD3-DD9BA96229AC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91A1E7-62C9-4E3B-B357-81D959A8D0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1E94E97-CFC8-49D4-AD90-3F34AAFDE58E}">
      <dgm:prSet phldrT="[Text]"/>
      <dgm:spPr/>
      <dgm:t>
        <a:bodyPr/>
        <a:lstStyle/>
        <a:p>
          <a:r>
            <a:rPr lang="cs-CZ" dirty="0"/>
            <a:t>Neplacené</a:t>
          </a:r>
        </a:p>
      </dgm:t>
    </dgm:pt>
    <dgm:pt modelId="{A2876F13-EE26-4F2F-B69F-4B8D14814712}" type="parTrans" cxnId="{33199372-6E85-4930-8C69-F742D5B209B1}">
      <dgm:prSet/>
      <dgm:spPr/>
      <dgm:t>
        <a:bodyPr/>
        <a:lstStyle/>
        <a:p>
          <a:endParaRPr lang="cs-CZ"/>
        </a:p>
      </dgm:t>
    </dgm:pt>
    <dgm:pt modelId="{225C0D2D-AAB8-447E-A19B-FEFA4730799B}" type="sibTrans" cxnId="{33199372-6E85-4930-8C69-F742D5B209B1}">
      <dgm:prSet/>
      <dgm:spPr/>
      <dgm:t>
        <a:bodyPr/>
        <a:lstStyle/>
        <a:p>
          <a:endParaRPr lang="cs-CZ"/>
        </a:p>
      </dgm:t>
    </dgm:pt>
    <dgm:pt modelId="{0AD82662-BC60-4E09-A9FA-7D041E648C05}">
      <dgm:prSet phldrT="[Text]"/>
      <dgm:spPr/>
      <dgm:t>
        <a:bodyPr/>
        <a:lstStyle/>
        <a:p>
          <a:r>
            <a:rPr lang="cs-CZ" dirty="0"/>
            <a:t>10 škol</a:t>
          </a:r>
        </a:p>
      </dgm:t>
    </dgm:pt>
    <dgm:pt modelId="{1A1F6D4E-2BA3-45A7-8D43-D0807A3322A7}" type="parTrans" cxnId="{9F376226-C8D5-4812-84D9-3DDC8EAA4B5B}">
      <dgm:prSet/>
      <dgm:spPr/>
      <dgm:t>
        <a:bodyPr/>
        <a:lstStyle/>
        <a:p>
          <a:endParaRPr lang="cs-CZ"/>
        </a:p>
      </dgm:t>
    </dgm:pt>
    <dgm:pt modelId="{3D7FFB6C-E917-411E-A01E-EDB5EC565A38}" type="sibTrans" cxnId="{9F376226-C8D5-4812-84D9-3DDC8EAA4B5B}">
      <dgm:prSet/>
      <dgm:spPr/>
      <dgm:t>
        <a:bodyPr/>
        <a:lstStyle/>
        <a:p>
          <a:endParaRPr lang="cs-CZ"/>
        </a:p>
      </dgm:t>
    </dgm:pt>
    <dgm:pt modelId="{2DDCE9A0-C34B-4067-B37F-98E25E07E1E7}">
      <dgm:prSet phldrT="[Text]"/>
      <dgm:spPr/>
      <dgm:t>
        <a:bodyPr/>
        <a:lstStyle/>
        <a:p>
          <a:r>
            <a:rPr lang="cs-CZ" dirty="0"/>
            <a:t>Placené</a:t>
          </a:r>
        </a:p>
      </dgm:t>
    </dgm:pt>
    <dgm:pt modelId="{7DFD8CAF-7CE4-422D-B872-4C68DD70A674}" type="parTrans" cxnId="{6C222FB2-7825-4E72-AE74-7368D7082945}">
      <dgm:prSet/>
      <dgm:spPr/>
      <dgm:t>
        <a:bodyPr/>
        <a:lstStyle/>
        <a:p>
          <a:endParaRPr lang="cs-CZ"/>
        </a:p>
      </dgm:t>
    </dgm:pt>
    <dgm:pt modelId="{BD56D455-0938-47F9-9DE0-AC64EAD8AC0B}" type="sibTrans" cxnId="{6C222FB2-7825-4E72-AE74-7368D7082945}">
      <dgm:prSet/>
      <dgm:spPr/>
      <dgm:t>
        <a:bodyPr/>
        <a:lstStyle/>
        <a:p>
          <a:endParaRPr lang="cs-CZ"/>
        </a:p>
      </dgm:t>
    </dgm:pt>
    <dgm:pt modelId="{E510F516-882C-417B-B9E3-67C9DBBDE897}">
      <dgm:prSet phldrT="[Text]"/>
      <dgm:spPr/>
      <dgm:t>
        <a:bodyPr/>
        <a:lstStyle/>
        <a:p>
          <a:r>
            <a:rPr lang="cs-CZ" dirty="0"/>
            <a:t>5 škol</a:t>
          </a:r>
        </a:p>
      </dgm:t>
    </dgm:pt>
    <dgm:pt modelId="{802F076E-E999-4B2B-BC68-E570B9981068}" type="parTrans" cxnId="{F47DF2F0-C004-4346-83E4-50C418BAB98F}">
      <dgm:prSet/>
      <dgm:spPr/>
      <dgm:t>
        <a:bodyPr/>
        <a:lstStyle/>
        <a:p>
          <a:endParaRPr lang="cs-CZ"/>
        </a:p>
      </dgm:t>
    </dgm:pt>
    <dgm:pt modelId="{4010AE1E-7C6A-4A4F-9FC5-28428056590C}" type="sibTrans" cxnId="{F47DF2F0-C004-4346-83E4-50C418BAB98F}">
      <dgm:prSet/>
      <dgm:spPr/>
      <dgm:t>
        <a:bodyPr/>
        <a:lstStyle/>
        <a:p>
          <a:endParaRPr lang="cs-CZ"/>
        </a:p>
      </dgm:t>
    </dgm:pt>
    <dgm:pt modelId="{1B4794A8-7AF2-44B8-9107-11330D152365}">
      <dgm:prSet phldrT="[Text]"/>
      <dgm:spPr/>
      <dgm:t>
        <a:bodyPr/>
        <a:lstStyle/>
        <a:p>
          <a:r>
            <a:rPr lang="cs-CZ" dirty="0"/>
            <a:t>400 – 1400 Kč/pololetí</a:t>
          </a:r>
        </a:p>
      </dgm:t>
    </dgm:pt>
    <dgm:pt modelId="{CB746BA7-354B-49B1-AD07-EDA67EE11DD1}" type="parTrans" cxnId="{0B21DA38-0B1B-4523-89CC-FE68E293F5E0}">
      <dgm:prSet/>
      <dgm:spPr/>
      <dgm:t>
        <a:bodyPr/>
        <a:lstStyle/>
        <a:p>
          <a:endParaRPr lang="cs-CZ"/>
        </a:p>
      </dgm:t>
    </dgm:pt>
    <dgm:pt modelId="{F8502BC7-990D-4CC7-91AA-230870CE30F5}" type="sibTrans" cxnId="{0B21DA38-0B1B-4523-89CC-FE68E293F5E0}">
      <dgm:prSet/>
      <dgm:spPr/>
      <dgm:t>
        <a:bodyPr/>
        <a:lstStyle/>
        <a:p>
          <a:endParaRPr lang="cs-CZ"/>
        </a:p>
      </dgm:t>
    </dgm:pt>
    <dgm:pt modelId="{86E1C69E-449E-44FB-BC05-A1EFD86E3871}" type="pres">
      <dgm:prSet presAssocID="{C491A1E7-62C9-4E3B-B357-81D959A8D0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024B1B5-4B3F-487B-B617-CD72E2D2BC46}" type="pres">
      <dgm:prSet presAssocID="{C1E94E97-CFC8-49D4-AD90-3F34AAFDE58E}" presName="linNode" presStyleCnt="0"/>
      <dgm:spPr/>
    </dgm:pt>
    <dgm:pt modelId="{2518E40E-C550-4E0F-BA22-BE7E63092ED9}" type="pres">
      <dgm:prSet presAssocID="{C1E94E97-CFC8-49D4-AD90-3F34AAFDE58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A5293F-A532-4EAE-9296-F1FC7D9323D7}" type="pres">
      <dgm:prSet presAssocID="{C1E94E97-CFC8-49D4-AD90-3F34AAFDE58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389A43-20DA-4F98-ACD3-72AC9CFB66AB}" type="pres">
      <dgm:prSet presAssocID="{225C0D2D-AAB8-447E-A19B-FEFA4730799B}" presName="sp" presStyleCnt="0"/>
      <dgm:spPr/>
    </dgm:pt>
    <dgm:pt modelId="{EF0830B8-D01C-479D-A7C8-A449E3F8687E}" type="pres">
      <dgm:prSet presAssocID="{2DDCE9A0-C34B-4067-B37F-98E25E07E1E7}" presName="linNode" presStyleCnt="0"/>
      <dgm:spPr/>
    </dgm:pt>
    <dgm:pt modelId="{E69B4C53-E9DF-4C3A-A11A-0C9A8B6B4FC8}" type="pres">
      <dgm:prSet presAssocID="{2DDCE9A0-C34B-4067-B37F-98E25E07E1E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0AC823-8AA2-48BC-83FD-8B595FDCECC3}" type="pres">
      <dgm:prSet presAssocID="{2DDCE9A0-C34B-4067-B37F-98E25E07E1E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5E3F79A-8A38-4CDD-8E55-7CA35B732682}" type="presOf" srcId="{E510F516-882C-417B-B9E3-67C9DBBDE897}" destId="{430AC823-8AA2-48BC-83FD-8B595FDCECC3}" srcOrd="0" destOrd="0" presId="urn:microsoft.com/office/officeart/2005/8/layout/vList5"/>
    <dgm:cxn modelId="{F47DF2F0-C004-4346-83E4-50C418BAB98F}" srcId="{2DDCE9A0-C34B-4067-B37F-98E25E07E1E7}" destId="{E510F516-882C-417B-B9E3-67C9DBBDE897}" srcOrd="0" destOrd="0" parTransId="{802F076E-E999-4B2B-BC68-E570B9981068}" sibTransId="{4010AE1E-7C6A-4A4F-9FC5-28428056590C}"/>
    <dgm:cxn modelId="{5A29AC08-E36D-4C4D-976D-2BCB0EAD476D}" type="presOf" srcId="{2DDCE9A0-C34B-4067-B37F-98E25E07E1E7}" destId="{E69B4C53-E9DF-4C3A-A11A-0C9A8B6B4FC8}" srcOrd="0" destOrd="0" presId="urn:microsoft.com/office/officeart/2005/8/layout/vList5"/>
    <dgm:cxn modelId="{9F376226-C8D5-4812-84D9-3DDC8EAA4B5B}" srcId="{C1E94E97-CFC8-49D4-AD90-3F34AAFDE58E}" destId="{0AD82662-BC60-4E09-A9FA-7D041E648C05}" srcOrd="0" destOrd="0" parTransId="{1A1F6D4E-2BA3-45A7-8D43-D0807A3322A7}" sibTransId="{3D7FFB6C-E917-411E-A01E-EDB5EC565A38}"/>
    <dgm:cxn modelId="{F670953C-F8DD-49A3-98D1-FDBB5BF4E401}" type="presOf" srcId="{0AD82662-BC60-4E09-A9FA-7D041E648C05}" destId="{97A5293F-A532-4EAE-9296-F1FC7D9323D7}" srcOrd="0" destOrd="0" presId="urn:microsoft.com/office/officeart/2005/8/layout/vList5"/>
    <dgm:cxn modelId="{0B21DA38-0B1B-4523-89CC-FE68E293F5E0}" srcId="{2DDCE9A0-C34B-4067-B37F-98E25E07E1E7}" destId="{1B4794A8-7AF2-44B8-9107-11330D152365}" srcOrd="1" destOrd="0" parTransId="{CB746BA7-354B-49B1-AD07-EDA67EE11DD1}" sibTransId="{F8502BC7-990D-4CC7-91AA-230870CE30F5}"/>
    <dgm:cxn modelId="{02CCCAD4-7925-44B1-955D-4FD3BE02B11D}" type="presOf" srcId="{C1E94E97-CFC8-49D4-AD90-3F34AAFDE58E}" destId="{2518E40E-C550-4E0F-BA22-BE7E63092ED9}" srcOrd="0" destOrd="0" presId="urn:microsoft.com/office/officeart/2005/8/layout/vList5"/>
    <dgm:cxn modelId="{33199372-6E85-4930-8C69-F742D5B209B1}" srcId="{C491A1E7-62C9-4E3B-B357-81D959A8D030}" destId="{C1E94E97-CFC8-49D4-AD90-3F34AAFDE58E}" srcOrd="0" destOrd="0" parTransId="{A2876F13-EE26-4F2F-B69F-4B8D14814712}" sibTransId="{225C0D2D-AAB8-447E-A19B-FEFA4730799B}"/>
    <dgm:cxn modelId="{3E220EE6-9BD6-4BF4-97A8-9F023547C5C4}" type="presOf" srcId="{C491A1E7-62C9-4E3B-B357-81D959A8D030}" destId="{86E1C69E-449E-44FB-BC05-A1EFD86E3871}" srcOrd="0" destOrd="0" presId="urn:microsoft.com/office/officeart/2005/8/layout/vList5"/>
    <dgm:cxn modelId="{6C222FB2-7825-4E72-AE74-7368D7082945}" srcId="{C491A1E7-62C9-4E3B-B357-81D959A8D030}" destId="{2DDCE9A0-C34B-4067-B37F-98E25E07E1E7}" srcOrd="1" destOrd="0" parTransId="{7DFD8CAF-7CE4-422D-B872-4C68DD70A674}" sibTransId="{BD56D455-0938-47F9-9DE0-AC64EAD8AC0B}"/>
    <dgm:cxn modelId="{5D7A54BA-DD34-4D61-A13E-94DFC4DD6A80}" type="presOf" srcId="{1B4794A8-7AF2-44B8-9107-11330D152365}" destId="{430AC823-8AA2-48BC-83FD-8B595FDCECC3}" srcOrd="0" destOrd="1" presId="urn:microsoft.com/office/officeart/2005/8/layout/vList5"/>
    <dgm:cxn modelId="{E1148540-6FDA-47EE-9DA2-FE2869EBF659}" type="presParOf" srcId="{86E1C69E-449E-44FB-BC05-A1EFD86E3871}" destId="{9024B1B5-4B3F-487B-B617-CD72E2D2BC46}" srcOrd="0" destOrd="0" presId="urn:microsoft.com/office/officeart/2005/8/layout/vList5"/>
    <dgm:cxn modelId="{91BABA6F-8E34-4361-A112-711783C9AD6D}" type="presParOf" srcId="{9024B1B5-4B3F-487B-B617-CD72E2D2BC46}" destId="{2518E40E-C550-4E0F-BA22-BE7E63092ED9}" srcOrd="0" destOrd="0" presId="urn:microsoft.com/office/officeart/2005/8/layout/vList5"/>
    <dgm:cxn modelId="{BD5E3FBC-A436-4AB2-B5FC-A04BC287A465}" type="presParOf" srcId="{9024B1B5-4B3F-487B-B617-CD72E2D2BC46}" destId="{97A5293F-A532-4EAE-9296-F1FC7D9323D7}" srcOrd="1" destOrd="0" presId="urn:microsoft.com/office/officeart/2005/8/layout/vList5"/>
    <dgm:cxn modelId="{CE3B1C22-5AA2-4ABF-A974-8560BFA63159}" type="presParOf" srcId="{86E1C69E-449E-44FB-BC05-A1EFD86E3871}" destId="{D7389A43-20DA-4F98-ACD3-72AC9CFB66AB}" srcOrd="1" destOrd="0" presId="urn:microsoft.com/office/officeart/2005/8/layout/vList5"/>
    <dgm:cxn modelId="{932E54F7-9137-4EFE-A4A9-946DB5DFFAEE}" type="presParOf" srcId="{86E1C69E-449E-44FB-BC05-A1EFD86E3871}" destId="{EF0830B8-D01C-479D-A7C8-A449E3F8687E}" srcOrd="2" destOrd="0" presId="urn:microsoft.com/office/officeart/2005/8/layout/vList5"/>
    <dgm:cxn modelId="{6F3155F4-3EF3-4B61-9BF4-66FE1D0C50B5}" type="presParOf" srcId="{EF0830B8-D01C-479D-A7C8-A449E3F8687E}" destId="{E69B4C53-E9DF-4C3A-A11A-0C9A8B6B4FC8}" srcOrd="0" destOrd="0" presId="urn:microsoft.com/office/officeart/2005/8/layout/vList5"/>
    <dgm:cxn modelId="{C64C7A22-9D88-42FB-93BA-B9AB25B214AE}" type="presParOf" srcId="{EF0830B8-D01C-479D-A7C8-A449E3F8687E}" destId="{430AC823-8AA2-48BC-83FD-8B595FDCEC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3AA467-7000-4CD8-A9FF-3A86C61E80B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A50BB68-4A9D-4A0E-A60C-083F29A7064B}">
      <dgm:prSet phldrT="[Text]"/>
      <dgm:spPr/>
      <dgm:t>
        <a:bodyPr/>
        <a:lstStyle/>
        <a:p>
          <a:r>
            <a:rPr lang="cs-CZ" dirty="0"/>
            <a:t>2016/2017</a:t>
          </a:r>
        </a:p>
      </dgm:t>
    </dgm:pt>
    <dgm:pt modelId="{6507CA92-4DAB-4E85-B917-B1369CF1DDF3}" type="parTrans" cxnId="{760FC98F-7309-428A-90A9-18C85644744B}">
      <dgm:prSet/>
      <dgm:spPr/>
      <dgm:t>
        <a:bodyPr/>
        <a:lstStyle/>
        <a:p>
          <a:endParaRPr lang="cs-CZ"/>
        </a:p>
      </dgm:t>
    </dgm:pt>
    <dgm:pt modelId="{885D62F4-A43F-45A8-80CA-C0B6A24979BA}" type="sibTrans" cxnId="{760FC98F-7309-428A-90A9-18C85644744B}">
      <dgm:prSet/>
      <dgm:spPr/>
      <dgm:t>
        <a:bodyPr/>
        <a:lstStyle/>
        <a:p>
          <a:endParaRPr lang="cs-CZ"/>
        </a:p>
      </dgm:t>
    </dgm:pt>
    <dgm:pt modelId="{F389AE26-F014-4BFB-B911-A659D2C0A794}">
      <dgm:prSet phldrT="[Text]" custT="1"/>
      <dgm:spPr/>
      <dgm:t>
        <a:bodyPr/>
        <a:lstStyle/>
        <a:p>
          <a:r>
            <a:rPr lang="cs-CZ" sz="2000" dirty="0"/>
            <a:t>10 škol</a:t>
          </a:r>
        </a:p>
      </dgm:t>
    </dgm:pt>
    <dgm:pt modelId="{C84280EB-AF22-49A6-8C3B-07F3D5145AC2}" type="parTrans" cxnId="{8D426108-0DA4-4535-9ADE-870BCD05C1A1}">
      <dgm:prSet/>
      <dgm:spPr/>
      <dgm:t>
        <a:bodyPr/>
        <a:lstStyle/>
        <a:p>
          <a:endParaRPr lang="cs-CZ"/>
        </a:p>
      </dgm:t>
    </dgm:pt>
    <dgm:pt modelId="{ADC87187-24D4-41DA-ABAB-C45B68BE83FF}" type="sibTrans" cxnId="{8D426108-0DA4-4535-9ADE-870BCD05C1A1}">
      <dgm:prSet/>
      <dgm:spPr/>
      <dgm:t>
        <a:bodyPr/>
        <a:lstStyle/>
        <a:p>
          <a:endParaRPr lang="cs-CZ"/>
        </a:p>
      </dgm:t>
    </dgm:pt>
    <dgm:pt modelId="{5B200562-088C-4934-96B7-B560615E75CC}">
      <dgm:prSet phldrT="[Text]"/>
      <dgm:spPr/>
      <dgm:t>
        <a:bodyPr/>
        <a:lstStyle/>
        <a:p>
          <a:r>
            <a:rPr lang="cs-CZ" dirty="0"/>
            <a:t>2017/2018</a:t>
          </a:r>
        </a:p>
      </dgm:t>
    </dgm:pt>
    <dgm:pt modelId="{51640E08-0042-48B2-87CE-C6E12ECBC2ED}" type="parTrans" cxnId="{25FA831A-2CCB-4301-B243-EC78050A064D}">
      <dgm:prSet/>
      <dgm:spPr/>
      <dgm:t>
        <a:bodyPr/>
        <a:lstStyle/>
        <a:p>
          <a:endParaRPr lang="cs-CZ"/>
        </a:p>
      </dgm:t>
    </dgm:pt>
    <dgm:pt modelId="{6F95A7B2-911F-4FC4-B026-E80CA1AA0E39}" type="sibTrans" cxnId="{25FA831A-2CCB-4301-B243-EC78050A064D}">
      <dgm:prSet/>
      <dgm:spPr/>
      <dgm:t>
        <a:bodyPr/>
        <a:lstStyle/>
        <a:p>
          <a:endParaRPr lang="cs-CZ"/>
        </a:p>
      </dgm:t>
    </dgm:pt>
    <dgm:pt modelId="{84B46D99-9BB3-4A8C-9631-7345B5D23AC9}">
      <dgm:prSet phldrT="[Text]" custT="1"/>
      <dgm:spPr/>
      <dgm:t>
        <a:bodyPr/>
        <a:lstStyle/>
        <a:p>
          <a:r>
            <a:rPr lang="cs-CZ" sz="2000" dirty="0"/>
            <a:t>499 žáků</a:t>
          </a:r>
        </a:p>
      </dgm:t>
    </dgm:pt>
    <dgm:pt modelId="{BFBA28E5-B578-4068-A85C-8C57273B16B8}" type="parTrans" cxnId="{818479AE-7AD8-461D-B3CD-BC4777D160E3}">
      <dgm:prSet/>
      <dgm:spPr/>
      <dgm:t>
        <a:bodyPr/>
        <a:lstStyle/>
        <a:p>
          <a:endParaRPr lang="cs-CZ"/>
        </a:p>
      </dgm:t>
    </dgm:pt>
    <dgm:pt modelId="{29620417-9292-4C47-AB6B-C4D0FFFA7A29}" type="sibTrans" cxnId="{818479AE-7AD8-461D-B3CD-BC4777D160E3}">
      <dgm:prSet/>
      <dgm:spPr/>
      <dgm:t>
        <a:bodyPr/>
        <a:lstStyle/>
        <a:p>
          <a:endParaRPr lang="cs-CZ"/>
        </a:p>
      </dgm:t>
    </dgm:pt>
    <dgm:pt modelId="{698390C3-ED6C-400F-A7D8-EB9B0A1FDDF9}">
      <dgm:prSet phldrT="[Text]"/>
      <dgm:spPr/>
      <dgm:t>
        <a:bodyPr/>
        <a:lstStyle/>
        <a:p>
          <a:r>
            <a:rPr lang="cs-CZ" dirty="0"/>
            <a:t>2018/2019</a:t>
          </a:r>
        </a:p>
      </dgm:t>
    </dgm:pt>
    <dgm:pt modelId="{DBA5BBF5-2EE2-42EF-8156-A6C6C038AE63}" type="parTrans" cxnId="{BF563FAA-3885-4849-AFE3-926EDCA6E17C}">
      <dgm:prSet/>
      <dgm:spPr/>
      <dgm:t>
        <a:bodyPr/>
        <a:lstStyle/>
        <a:p>
          <a:endParaRPr lang="cs-CZ"/>
        </a:p>
      </dgm:t>
    </dgm:pt>
    <dgm:pt modelId="{E3DAAEFA-F7AC-4C15-B86C-AAE02A0ADB5E}" type="sibTrans" cxnId="{BF563FAA-3885-4849-AFE3-926EDCA6E17C}">
      <dgm:prSet/>
      <dgm:spPr/>
      <dgm:t>
        <a:bodyPr/>
        <a:lstStyle/>
        <a:p>
          <a:endParaRPr lang="cs-CZ"/>
        </a:p>
      </dgm:t>
    </dgm:pt>
    <dgm:pt modelId="{9FE802BC-D180-459F-A70B-F7EEDDFD5DE1}">
      <dgm:prSet phldrT="[Text]" custT="1"/>
      <dgm:spPr/>
      <dgm:t>
        <a:bodyPr/>
        <a:lstStyle/>
        <a:p>
          <a:r>
            <a:rPr lang="cs-CZ" sz="2000" dirty="0"/>
            <a:t>491 žáků</a:t>
          </a:r>
        </a:p>
      </dgm:t>
    </dgm:pt>
    <dgm:pt modelId="{FDE961B3-FF9B-42D0-AA23-99759C6CE757}" type="parTrans" cxnId="{331B3496-9E33-4E2F-81B6-A5A1DFBBEDBF}">
      <dgm:prSet/>
      <dgm:spPr/>
      <dgm:t>
        <a:bodyPr/>
        <a:lstStyle/>
        <a:p>
          <a:endParaRPr lang="cs-CZ"/>
        </a:p>
      </dgm:t>
    </dgm:pt>
    <dgm:pt modelId="{FA0510AD-0E1D-4C2B-A9E4-C8269B45FFBB}" type="sibTrans" cxnId="{331B3496-9E33-4E2F-81B6-A5A1DFBBEDBF}">
      <dgm:prSet/>
      <dgm:spPr/>
      <dgm:t>
        <a:bodyPr/>
        <a:lstStyle/>
        <a:p>
          <a:endParaRPr lang="cs-CZ"/>
        </a:p>
      </dgm:t>
    </dgm:pt>
    <dgm:pt modelId="{B22C0773-3193-4797-BE52-9BB514B24C02}">
      <dgm:prSet phldrT="[Text]" custT="1"/>
      <dgm:spPr/>
      <dgm:t>
        <a:bodyPr/>
        <a:lstStyle/>
        <a:p>
          <a:r>
            <a:rPr lang="cs-CZ" sz="2000" dirty="0"/>
            <a:t>525 žáků</a:t>
          </a:r>
        </a:p>
      </dgm:t>
    </dgm:pt>
    <dgm:pt modelId="{098EC5E0-3245-48EA-A70A-049F32DBA728}" type="parTrans" cxnId="{D369EC9A-DDE7-4E41-9574-BA36F798AD6D}">
      <dgm:prSet/>
      <dgm:spPr/>
      <dgm:t>
        <a:bodyPr/>
        <a:lstStyle/>
        <a:p>
          <a:endParaRPr lang="cs-CZ"/>
        </a:p>
      </dgm:t>
    </dgm:pt>
    <dgm:pt modelId="{487AA738-6F10-48CD-83F2-D32A2ED5F07C}" type="sibTrans" cxnId="{D369EC9A-DDE7-4E41-9574-BA36F798AD6D}">
      <dgm:prSet/>
      <dgm:spPr/>
      <dgm:t>
        <a:bodyPr/>
        <a:lstStyle/>
        <a:p>
          <a:endParaRPr lang="cs-CZ"/>
        </a:p>
      </dgm:t>
    </dgm:pt>
    <dgm:pt modelId="{BFA891DA-A388-4C7A-8352-5B5448E229FC}">
      <dgm:prSet phldrT="[Text]" custT="1"/>
      <dgm:spPr/>
      <dgm:t>
        <a:bodyPr/>
        <a:lstStyle/>
        <a:p>
          <a:r>
            <a:rPr lang="cs-CZ" sz="2000" dirty="0"/>
            <a:t>11 škol</a:t>
          </a:r>
        </a:p>
      </dgm:t>
    </dgm:pt>
    <dgm:pt modelId="{C1550807-1A76-42FF-AF27-B2CC47F24A2A}" type="parTrans" cxnId="{BA18432E-E482-4239-8245-5FC18B437A32}">
      <dgm:prSet/>
      <dgm:spPr/>
      <dgm:t>
        <a:bodyPr/>
        <a:lstStyle/>
        <a:p>
          <a:endParaRPr lang="cs-CZ"/>
        </a:p>
      </dgm:t>
    </dgm:pt>
    <dgm:pt modelId="{150CE3B2-267E-4D28-9CF7-B35885BE122C}" type="sibTrans" cxnId="{BA18432E-E482-4239-8245-5FC18B437A32}">
      <dgm:prSet/>
      <dgm:spPr/>
      <dgm:t>
        <a:bodyPr/>
        <a:lstStyle/>
        <a:p>
          <a:endParaRPr lang="cs-CZ"/>
        </a:p>
      </dgm:t>
    </dgm:pt>
    <dgm:pt modelId="{B48F13A1-DB8B-43F9-AE20-248868727059}">
      <dgm:prSet phldrT="[Text]" custT="1"/>
      <dgm:spPr/>
      <dgm:t>
        <a:bodyPr/>
        <a:lstStyle/>
        <a:p>
          <a:r>
            <a:rPr lang="cs-CZ" sz="2000" dirty="0"/>
            <a:t>11 škol</a:t>
          </a:r>
        </a:p>
      </dgm:t>
    </dgm:pt>
    <dgm:pt modelId="{9BDCC1EF-5B7C-4154-8770-B700BBD3F2F0}" type="parTrans" cxnId="{248E642C-AFD4-4861-921E-3238519A258A}">
      <dgm:prSet/>
      <dgm:spPr/>
      <dgm:t>
        <a:bodyPr/>
        <a:lstStyle/>
        <a:p>
          <a:endParaRPr lang="cs-CZ"/>
        </a:p>
      </dgm:t>
    </dgm:pt>
    <dgm:pt modelId="{15464BB2-F770-444D-A7D5-1C81B0492F5A}" type="sibTrans" cxnId="{248E642C-AFD4-4861-921E-3238519A258A}">
      <dgm:prSet/>
      <dgm:spPr/>
      <dgm:t>
        <a:bodyPr/>
        <a:lstStyle/>
        <a:p>
          <a:endParaRPr lang="cs-CZ"/>
        </a:p>
      </dgm:t>
    </dgm:pt>
    <dgm:pt modelId="{3D74DE81-9AC8-4C35-BEF5-B147B7B2BCF1}" type="pres">
      <dgm:prSet presAssocID="{D53AA467-7000-4CD8-A9FF-3A86C61E80B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7A06823-9D7F-4193-B47B-471DEBD0BB58}" type="pres">
      <dgm:prSet presAssocID="{0A50BB68-4A9D-4A0E-A60C-083F29A7064B}" presName="root" presStyleCnt="0"/>
      <dgm:spPr/>
    </dgm:pt>
    <dgm:pt modelId="{5ED11A81-6741-4406-9249-A58CEDCAC877}" type="pres">
      <dgm:prSet presAssocID="{0A50BB68-4A9D-4A0E-A60C-083F29A7064B}" presName="rootComposite" presStyleCnt="0"/>
      <dgm:spPr/>
    </dgm:pt>
    <dgm:pt modelId="{EAF37B32-10A8-45F4-8A3F-28DC65AE7A57}" type="pres">
      <dgm:prSet presAssocID="{0A50BB68-4A9D-4A0E-A60C-083F29A7064B}" presName="rootText" presStyleLbl="node1" presStyleIdx="0" presStyleCnt="3"/>
      <dgm:spPr/>
      <dgm:t>
        <a:bodyPr/>
        <a:lstStyle/>
        <a:p>
          <a:endParaRPr lang="cs-CZ"/>
        </a:p>
      </dgm:t>
    </dgm:pt>
    <dgm:pt modelId="{961210E1-B992-417C-B74E-3801D3F7F8CB}" type="pres">
      <dgm:prSet presAssocID="{0A50BB68-4A9D-4A0E-A60C-083F29A7064B}" presName="rootConnector" presStyleLbl="node1" presStyleIdx="0" presStyleCnt="3"/>
      <dgm:spPr/>
      <dgm:t>
        <a:bodyPr/>
        <a:lstStyle/>
        <a:p>
          <a:endParaRPr lang="cs-CZ"/>
        </a:p>
      </dgm:t>
    </dgm:pt>
    <dgm:pt modelId="{E501B728-EEBE-4F76-9404-2AFAA2131520}" type="pres">
      <dgm:prSet presAssocID="{0A50BB68-4A9D-4A0E-A60C-083F29A7064B}" presName="childShape" presStyleCnt="0"/>
      <dgm:spPr/>
    </dgm:pt>
    <dgm:pt modelId="{666A2561-B5E4-4EA5-9EE7-928788DFCECA}" type="pres">
      <dgm:prSet presAssocID="{C84280EB-AF22-49A6-8C3B-07F3D5145AC2}" presName="Name13" presStyleLbl="parChTrans1D2" presStyleIdx="0" presStyleCnt="6"/>
      <dgm:spPr/>
      <dgm:t>
        <a:bodyPr/>
        <a:lstStyle/>
        <a:p>
          <a:endParaRPr lang="cs-CZ"/>
        </a:p>
      </dgm:t>
    </dgm:pt>
    <dgm:pt modelId="{C8DF703B-C736-4263-B272-42153FF6139E}" type="pres">
      <dgm:prSet presAssocID="{F389AE26-F014-4BFB-B911-A659D2C0A79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14A609-CA63-4B8A-8DF3-5B568EB8321D}" type="pres">
      <dgm:prSet presAssocID="{098EC5E0-3245-48EA-A70A-049F32DBA728}" presName="Name13" presStyleLbl="parChTrans1D2" presStyleIdx="1" presStyleCnt="6"/>
      <dgm:spPr/>
      <dgm:t>
        <a:bodyPr/>
        <a:lstStyle/>
        <a:p>
          <a:endParaRPr lang="cs-CZ"/>
        </a:p>
      </dgm:t>
    </dgm:pt>
    <dgm:pt modelId="{D92EAC5B-1984-4F2E-847B-69A2CD04C574}" type="pres">
      <dgm:prSet presAssocID="{B22C0773-3193-4797-BE52-9BB514B24C02}" presName="childText" presStyleLbl="bgAcc1" presStyleIdx="1" presStyleCnt="6" custLinFactNeighborX="-14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71FB59-A15E-4C9D-A6A7-8961F26A4981}" type="pres">
      <dgm:prSet presAssocID="{5B200562-088C-4934-96B7-B560615E75CC}" presName="root" presStyleCnt="0"/>
      <dgm:spPr/>
    </dgm:pt>
    <dgm:pt modelId="{EC29C40F-8AED-48C1-B175-23325495B017}" type="pres">
      <dgm:prSet presAssocID="{5B200562-088C-4934-96B7-B560615E75CC}" presName="rootComposite" presStyleCnt="0"/>
      <dgm:spPr/>
    </dgm:pt>
    <dgm:pt modelId="{AA699835-E63A-4DFE-84D9-7BFA4D2EB5AB}" type="pres">
      <dgm:prSet presAssocID="{5B200562-088C-4934-96B7-B560615E75CC}" presName="rootText" presStyleLbl="node1" presStyleIdx="1" presStyleCnt="3"/>
      <dgm:spPr/>
      <dgm:t>
        <a:bodyPr/>
        <a:lstStyle/>
        <a:p>
          <a:endParaRPr lang="cs-CZ"/>
        </a:p>
      </dgm:t>
    </dgm:pt>
    <dgm:pt modelId="{1FF6B5E0-A3B5-4DA8-A423-52F89624DE24}" type="pres">
      <dgm:prSet presAssocID="{5B200562-088C-4934-96B7-B560615E75CC}" presName="rootConnector" presStyleLbl="node1" presStyleIdx="1" presStyleCnt="3"/>
      <dgm:spPr/>
      <dgm:t>
        <a:bodyPr/>
        <a:lstStyle/>
        <a:p>
          <a:endParaRPr lang="cs-CZ"/>
        </a:p>
      </dgm:t>
    </dgm:pt>
    <dgm:pt modelId="{B4DC2CC4-150A-4DC5-A64C-53A196D8A474}" type="pres">
      <dgm:prSet presAssocID="{5B200562-088C-4934-96B7-B560615E75CC}" presName="childShape" presStyleCnt="0"/>
      <dgm:spPr/>
    </dgm:pt>
    <dgm:pt modelId="{C526344D-72EE-4513-BBC1-AD9A9C79EEB1}" type="pres">
      <dgm:prSet presAssocID="{C1550807-1A76-42FF-AF27-B2CC47F24A2A}" presName="Name13" presStyleLbl="parChTrans1D2" presStyleIdx="2" presStyleCnt="6"/>
      <dgm:spPr/>
      <dgm:t>
        <a:bodyPr/>
        <a:lstStyle/>
        <a:p>
          <a:endParaRPr lang="cs-CZ"/>
        </a:p>
      </dgm:t>
    </dgm:pt>
    <dgm:pt modelId="{904203EF-3490-4C3C-814F-1CCB7BFB88D6}" type="pres">
      <dgm:prSet presAssocID="{BFA891DA-A388-4C7A-8352-5B5448E229FC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1EB8EC-4405-45FB-B1B4-6FFBD60BB647}" type="pres">
      <dgm:prSet presAssocID="{BFBA28E5-B578-4068-A85C-8C57273B16B8}" presName="Name13" presStyleLbl="parChTrans1D2" presStyleIdx="3" presStyleCnt="6"/>
      <dgm:spPr/>
      <dgm:t>
        <a:bodyPr/>
        <a:lstStyle/>
        <a:p>
          <a:endParaRPr lang="cs-CZ"/>
        </a:p>
      </dgm:t>
    </dgm:pt>
    <dgm:pt modelId="{752E7646-B173-4CFB-AE74-55027E3A4978}" type="pres">
      <dgm:prSet presAssocID="{84B46D99-9BB3-4A8C-9631-7345B5D23AC9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C58DF6-7E91-4D4C-A904-285DD6EB1F2D}" type="pres">
      <dgm:prSet presAssocID="{698390C3-ED6C-400F-A7D8-EB9B0A1FDDF9}" presName="root" presStyleCnt="0"/>
      <dgm:spPr/>
    </dgm:pt>
    <dgm:pt modelId="{9C457A1E-417B-467D-B495-2EF02BB5F7B3}" type="pres">
      <dgm:prSet presAssocID="{698390C3-ED6C-400F-A7D8-EB9B0A1FDDF9}" presName="rootComposite" presStyleCnt="0"/>
      <dgm:spPr/>
    </dgm:pt>
    <dgm:pt modelId="{AB05219B-BACD-4EB1-93E1-B1C3630DBBD5}" type="pres">
      <dgm:prSet presAssocID="{698390C3-ED6C-400F-A7D8-EB9B0A1FDDF9}" presName="rootText" presStyleLbl="node1" presStyleIdx="2" presStyleCnt="3"/>
      <dgm:spPr/>
      <dgm:t>
        <a:bodyPr/>
        <a:lstStyle/>
        <a:p>
          <a:endParaRPr lang="cs-CZ"/>
        </a:p>
      </dgm:t>
    </dgm:pt>
    <dgm:pt modelId="{D8E9B0ED-96D6-4A82-9849-CE7375A0987B}" type="pres">
      <dgm:prSet presAssocID="{698390C3-ED6C-400F-A7D8-EB9B0A1FDDF9}" presName="rootConnector" presStyleLbl="node1" presStyleIdx="2" presStyleCnt="3"/>
      <dgm:spPr/>
      <dgm:t>
        <a:bodyPr/>
        <a:lstStyle/>
        <a:p>
          <a:endParaRPr lang="cs-CZ"/>
        </a:p>
      </dgm:t>
    </dgm:pt>
    <dgm:pt modelId="{7DB79033-94DD-44A6-8A61-390576C832C8}" type="pres">
      <dgm:prSet presAssocID="{698390C3-ED6C-400F-A7D8-EB9B0A1FDDF9}" presName="childShape" presStyleCnt="0"/>
      <dgm:spPr/>
    </dgm:pt>
    <dgm:pt modelId="{DD627A88-7B4F-4E5F-86E8-BE8C0577DB8F}" type="pres">
      <dgm:prSet presAssocID="{9BDCC1EF-5B7C-4154-8770-B700BBD3F2F0}" presName="Name13" presStyleLbl="parChTrans1D2" presStyleIdx="4" presStyleCnt="6"/>
      <dgm:spPr/>
      <dgm:t>
        <a:bodyPr/>
        <a:lstStyle/>
        <a:p>
          <a:endParaRPr lang="cs-CZ"/>
        </a:p>
      </dgm:t>
    </dgm:pt>
    <dgm:pt modelId="{A9A23EAE-A8BC-4B9D-B1DC-530BCB133370}" type="pres">
      <dgm:prSet presAssocID="{B48F13A1-DB8B-43F9-AE20-248868727059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2E922E-8B7D-4CFD-AC6F-113C9DCF0DC4}" type="pres">
      <dgm:prSet presAssocID="{FDE961B3-FF9B-42D0-AA23-99759C6CE757}" presName="Name13" presStyleLbl="parChTrans1D2" presStyleIdx="5" presStyleCnt="6"/>
      <dgm:spPr/>
      <dgm:t>
        <a:bodyPr/>
        <a:lstStyle/>
        <a:p>
          <a:endParaRPr lang="cs-CZ"/>
        </a:p>
      </dgm:t>
    </dgm:pt>
    <dgm:pt modelId="{C6C0F65D-E0E7-40CE-B45E-39188C2B77BF}" type="pres">
      <dgm:prSet presAssocID="{9FE802BC-D180-459F-A70B-F7EEDDFD5DE1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FF11CE-D2AB-487E-8FDD-ED6DBC9E45C7}" type="presOf" srcId="{D53AA467-7000-4CD8-A9FF-3A86C61E80B5}" destId="{3D74DE81-9AC8-4C35-BEF5-B147B7B2BCF1}" srcOrd="0" destOrd="0" presId="urn:microsoft.com/office/officeart/2005/8/layout/hierarchy3"/>
    <dgm:cxn modelId="{D3898BE7-5C81-462C-8F8B-D0B8F87E85C2}" type="presOf" srcId="{698390C3-ED6C-400F-A7D8-EB9B0A1FDDF9}" destId="{D8E9B0ED-96D6-4A82-9849-CE7375A0987B}" srcOrd="1" destOrd="0" presId="urn:microsoft.com/office/officeart/2005/8/layout/hierarchy3"/>
    <dgm:cxn modelId="{C0EF2935-5458-485F-9511-3956F3207E91}" type="presOf" srcId="{9FE802BC-D180-459F-A70B-F7EEDDFD5DE1}" destId="{C6C0F65D-E0E7-40CE-B45E-39188C2B77BF}" srcOrd="0" destOrd="0" presId="urn:microsoft.com/office/officeart/2005/8/layout/hierarchy3"/>
    <dgm:cxn modelId="{8D426108-0DA4-4535-9ADE-870BCD05C1A1}" srcId="{0A50BB68-4A9D-4A0E-A60C-083F29A7064B}" destId="{F389AE26-F014-4BFB-B911-A659D2C0A794}" srcOrd="0" destOrd="0" parTransId="{C84280EB-AF22-49A6-8C3B-07F3D5145AC2}" sibTransId="{ADC87187-24D4-41DA-ABAB-C45B68BE83FF}"/>
    <dgm:cxn modelId="{6CF20B9D-84C4-4EC8-9D41-8515F8FB8C5B}" type="presOf" srcId="{C1550807-1A76-42FF-AF27-B2CC47F24A2A}" destId="{C526344D-72EE-4513-BBC1-AD9A9C79EEB1}" srcOrd="0" destOrd="0" presId="urn:microsoft.com/office/officeart/2005/8/layout/hierarchy3"/>
    <dgm:cxn modelId="{B37582DC-F518-4576-9A2E-A1D0F2445BCA}" type="presOf" srcId="{BFBA28E5-B578-4068-A85C-8C57273B16B8}" destId="{281EB8EC-4405-45FB-B1B4-6FFBD60BB647}" srcOrd="0" destOrd="0" presId="urn:microsoft.com/office/officeart/2005/8/layout/hierarchy3"/>
    <dgm:cxn modelId="{864F8C9D-AB38-4129-A1E7-EBCBC825A0C7}" type="presOf" srcId="{BFA891DA-A388-4C7A-8352-5B5448E229FC}" destId="{904203EF-3490-4C3C-814F-1CCB7BFB88D6}" srcOrd="0" destOrd="0" presId="urn:microsoft.com/office/officeart/2005/8/layout/hierarchy3"/>
    <dgm:cxn modelId="{FC13A74E-7730-4C36-80F2-4F6236CE7D86}" type="presOf" srcId="{F389AE26-F014-4BFB-B911-A659D2C0A794}" destId="{C8DF703B-C736-4263-B272-42153FF6139E}" srcOrd="0" destOrd="0" presId="urn:microsoft.com/office/officeart/2005/8/layout/hierarchy3"/>
    <dgm:cxn modelId="{760FC98F-7309-428A-90A9-18C85644744B}" srcId="{D53AA467-7000-4CD8-A9FF-3A86C61E80B5}" destId="{0A50BB68-4A9D-4A0E-A60C-083F29A7064B}" srcOrd="0" destOrd="0" parTransId="{6507CA92-4DAB-4E85-B917-B1369CF1DDF3}" sibTransId="{885D62F4-A43F-45A8-80CA-C0B6A24979BA}"/>
    <dgm:cxn modelId="{598E66C1-EEF2-4815-AE2B-3AA916F693CA}" type="presOf" srcId="{0A50BB68-4A9D-4A0E-A60C-083F29A7064B}" destId="{961210E1-B992-417C-B74E-3801D3F7F8CB}" srcOrd="1" destOrd="0" presId="urn:microsoft.com/office/officeart/2005/8/layout/hierarchy3"/>
    <dgm:cxn modelId="{0E1DD4D5-2B59-4325-A0C5-C7E7DB5E8A38}" type="presOf" srcId="{84B46D99-9BB3-4A8C-9631-7345B5D23AC9}" destId="{752E7646-B173-4CFB-AE74-55027E3A4978}" srcOrd="0" destOrd="0" presId="urn:microsoft.com/office/officeart/2005/8/layout/hierarchy3"/>
    <dgm:cxn modelId="{94F87B5B-FD79-4C50-AA17-232E3C7D519A}" type="presOf" srcId="{FDE961B3-FF9B-42D0-AA23-99759C6CE757}" destId="{022E922E-8B7D-4CFD-AC6F-113C9DCF0DC4}" srcOrd="0" destOrd="0" presId="urn:microsoft.com/office/officeart/2005/8/layout/hierarchy3"/>
    <dgm:cxn modelId="{818479AE-7AD8-461D-B3CD-BC4777D160E3}" srcId="{5B200562-088C-4934-96B7-B560615E75CC}" destId="{84B46D99-9BB3-4A8C-9631-7345B5D23AC9}" srcOrd="1" destOrd="0" parTransId="{BFBA28E5-B578-4068-A85C-8C57273B16B8}" sibTransId="{29620417-9292-4C47-AB6B-C4D0FFFA7A29}"/>
    <dgm:cxn modelId="{8C699E74-5113-478B-8EF2-74D3B81DA741}" type="presOf" srcId="{0A50BB68-4A9D-4A0E-A60C-083F29A7064B}" destId="{EAF37B32-10A8-45F4-8A3F-28DC65AE7A57}" srcOrd="0" destOrd="0" presId="urn:microsoft.com/office/officeart/2005/8/layout/hierarchy3"/>
    <dgm:cxn modelId="{73BF4710-7952-4CD5-8550-79252FB492FA}" type="presOf" srcId="{098EC5E0-3245-48EA-A70A-049F32DBA728}" destId="{F914A609-CA63-4B8A-8DF3-5B568EB8321D}" srcOrd="0" destOrd="0" presId="urn:microsoft.com/office/officeart/2005/8/layout/hierarchy3"/>
    <dgm:cxn modelId="{5C6CABDC-110B-4072-A45C-E142493E9286}" type="presOf" srcId="{C84280EB-AF22-49A6-8C3B-07F3D5145AC2}" destId="{666A2561-B5E4-4EA5-9EE7-928788DFCECA}" srcOrd="0" destOrd="0" presId="urn:microsoft.com/office/officeart/2005/8/layout/hierarchy3"/>
    <dgm:cxn modelId="{331B3496-9E33-4E2F-81B6-A5A1DFBBEDBF}" srcId="{698390C3-ED6C-400F-A7D8-EB9B0A1FDDF9}" destId="{9FE802BC-D180-459F-A70B-F7EEDDFD5DE1}" srcOrd="1" destOrd="0" parTransId="{FDE961B3-FF9B-42D0-AA23-99759C6CE757}" sibTransId="{FA0510AD-0E1D-4C2B-A9E4-C8269B45FFBB}"/>
    <dgm:cxn modelId="{A14B6C37-409B-4F9E-9806-94ECB2A74B6A}" type="presOf" srcId="{9BDCC1EF-5B7C-4154-8770-B700BBD3F2F0}" destId="{DD627A88-7B4F-4E5F-86E8-BE8C0577DB8F}" srcOrd="0" destOrd="0" presId="urn:microsoft.com/office/officeart/2005/8/layout/hierarchy3"/>
    <dgm:cxn modelId="{BA18432E-E482-4239-8245-5FC18B437A32}" srcId="{5B200562-088C-4934-96B7-B560615E75CC}" destId="{BFA891DA-A388-4C7A-8352-5B5448E229FC}" srcOrd="0" destOrd="0" parTransId="{C1550807-1A76-42FF-AF27-B2CC47F24A2A}" sibTransId="{150CE3B2-267E-4D28-9CF7-B35885BE122C}"/>
    <dgm:cxn modelId="{F518A898-9665-4896-B15F-140A2A920F3E}" type="presOf" srcId="{B48F13A1-DB8B-43F9-AE20-248868727059}" destId="{A9A23EAE-A8BC-4B9D-B1DC-530BCB133370}" srcOrd="0" destOrd="0" presId="urn:microsoft.com/office/officeart/2005/8/layout/hierarchy3"/>
    <dgm:cxn modelId="{BF563FAA-3885-4849-AFE3-926EDCA6E17C}" srcId="{D53AA467-7000-4CD8-A9FF-3A86C61E80B5}" destId="{698390C3-ED6C-400F-A7D8-EB9B0A1FDDF9}" srcOrd="2" destOrd="0" parTransId="{DBA5BBF5-2EE2-42EF-8156-A6C6C038AE63}" sibTransId="{E3DAAEFA-F7AC-4C15-B86C-AAE02A0ADB5E}"/>
    <dgm:cxn modelId="{024668D6-562C-4FF6-86F2-8C16EA6E6BE9}" type="presOf" srcId="{698390C3-ED6C-400F-A7D8-EB9B0A1FDDF9}" destId="{AB05219B-BACD-4EB1-93E1-B1C3630DBBD5}" srcOrd="0" destOrd="0" presId="urn:microsoft.com/office/officeart/2005/8/layout/hierarchy3"/>
    <dgm:cxn modelId="{D369EC9A-DDE7-4E41-9574-BA36F798AD6D}" srcId="{0A50BB68-4A9D-4A0E-A60C-083F29A7064B}" destId="{B22C0773-3193-4797-BE52-9BB514B24C02}" srcOrd="1" destOrd="0" parTransId="{098EC5E0-3245-48EA-A70A-049F32DBA728}" sibTransId="{487AA738-6F10-48CD-83F2-D32A2ED5F07C}"/>
    <dgm:cxn modelId="{5DC860EE-8901-486F-BE54-B323E133EB73}" type="presOf" srcId="{5B200562-088C-4934-96B7-B560615E75CC}" destId="{AA699835-E63A-4DFE-84D9-7BFA4D2EB5AB}" srcOrd="0" destOrd="0" presId="urn:microsoft.com/office/officeart/2005/8/layout/hierarchy3"/>
    <dgm:cxn modelId="{25FA831A-2CCB-4301-B243-EC78050A064D}" srcId="{D53AA467-7000-4CD8-A9FF-3A86C61E80B5}" destId="{5B200562-088C-4934-96B7-B560615E75CC}" srcOrd="1" destOrd="0" parTransId="{51640E08-0042-48B2-87CE-C6E12ECBC2ED}" sibTransId="{6F95A7B2-911F-4FC4-B026-E80CA1AA0E39}"/>
    <dgm:cxn modelId="{248E642C-AFD4-4861-921E-3238519A258A}" srcId="{698390C3-ED6C-400F-A7D8-EB9B0A1FDDF9}" destId="{B48F13A1-DB8B-43F9-AE20-248868727059}" srcOrd="0" destOrd="0" parTransId="{9BDCC1EF-5B7C-4154-8770-B700BBD3F2F0}" sibTransId="{15464BB2-F770-444D-A7D5-1C81B0492F5A}"/>
    <dgm:cxn modelId="{DE8309E8-43D3-4494-8AB7-52EC2B5C26CA}" type="presOf" srcId="{5B200562-088C-4934-96B7-B560615E75CC}" destId="{1FF6B5E0-A3B5-4DA8-A423-52F89624DE24}" srcOrd="1" destOrd="0" presId="urn:microsoft.com/office/officeart/2005/8/layout/hierarchy3"/>
    <dgm:cxn modelId="{48B87504-85FF-4B45-AA3E-1C0797470012}" type="presOf" srcId="{B22C0773-3193-4797-BE52-9BB514B24C02}" destId="{D92EAC5B-1984-4F2E-847B-69A2CD04C574}" srcOrd="0" destOrd="0" presId="urn:microsoft.com/office/officeart/2005/8/layout/hierarchy3"/>
    <dgm:cxn modelId="{E2F197F9-0459-44FE-B478-55E01C940BD0}" type="presParOf" srcId="{3D74DE81-9AC8-4C35-BEF5-B147B7B2BCF1}" destId="{87A06823-9D7F-4193-B47B-471DEBD0BB58}" srcOrd="0" destOrd="0" presId="urn:microsoft.com/office/officeart/2005/8/layout/hierarchy3"/>
    <dgm:cxn modelId="{2E1FA271-8394-4C79-B515-5E45FFE93643}" type="presParOf" srcId="{87A06823-9D7F-4193-B47B-471DEBD0BB58}" destId="{5ED11A81-6741-4406-9249-A58CEDCAC877}" srcOrd="0" destOrd="0" presId="urn:microsoft.com/office/officeart/2005/8/layout/hierarchy3"/>
    <dgm:cxn modelId="{B5B5AD4F-9433-4DD2-82BC-6A5FF4FF3A77}" type="presParOf" srcId="{5ED11A81-6741-4406-9249-A58CEDCAC877}" destId="{EAF37B32-10A8-45F4-8A3F-28DC65AE7A57}" srcOrd="0" destOrd="0" presId="urn:microsoft.com/office/officeart/2005/8/layout/hierarchy3"/>
    <dgm:cxn modelId="{4B85ADD7-4176-42EF-B326-88D9C845D9E9}" type="presParOf" srcId="{5ED11A81-6741-4406-9249-A58CEDCAC877}" destId="{961210E1-B992-417C-B74E-3801D3F7F8CB}" srcOrd="1" destOrd="0" presId="urn:microsoft.com/office/officeart/2005/8/layout/hierarchy3"/>
    <dgm:cxn modelId="{447EADAC-39CF-4056-87C6-AED30298CAD4}" type="presParOf" srcId="{87A06823-9D7F-4193-B47B-471DEBD0BB58}" destId="{E501B728-EEBE-4F76-9404-2AFAA2131520}" srcOrd="1" destOrd="0" presId="urn:microsoft.com/office/officeart/2005/8/layout/hierarchy3"/>
    <dgm:cxn modelId="{8CA4D0DA-7BBB-43DF-91AB-AF66EF42BE33}" type="presParOf" srcId="{E501B728-EEBE-4F76-9404-2AFAA2131520}" destId="{666A2561-B5E4-4EA5-9EE7-928788DFCECA}" srcOrd="0" destOrd="0" presId="urn:microsoft.com/office/officeart/2005/8/layout/hierarchy3"/>
    <dgm:cxn modelId="{F6E01DC5-FCCF-48FA-8280-28DD74D0298E}" type="presParOf" srcId="{E501B728-EEBE-4F76-9404-2AFAA2131520}" destId="{C8DF703B-C736-4263-B272-42153FF6139E}" srcOrd="1" destOrd="0" presId="urn:microsoft.com/office/officeart/2005/8/layout/hierarchy3"/>
    <dgm:cxn modelId="{82DA4EDC-E358-4264-8924-81E9BC301DC5}" type="presParOf" srcId="{E501B728-EEBE-4F76-9404-2AFAA2131520}" destId="{F914A609-CA63-4B8A-8DF3-5B568EB8321D}" srcOrd="2" destOrd="0" presId="urn:microsoft.com/office/officeart/2005/8/layout/hierarchy3"/>
    <dgm:cxn modelId="{6111FCC6-244E-4973-9660-DD7114973B64}" type="presParOf" srcId="{E501B728-EEBE-4F76-9404-2AFAA2131520}" destId="{D92EAC5B-1984-4F2E-847B-69A2CD04C574}" srcOrd="3" destOrd="0" presId="urn:microsoft.com/office/officeart/2005/8/layout/hierarchy3"/>
    <dgm:cxn modelId="{711ADC22-757D-4149-A35B-9D806E8B4EF2}" type="presParOf" srcId="{3D74DE81-9AC8-4C35-BEF5-B147B7B2BCF1}" destId="{FA71FB59-A15E-4C9D-A6A7-8961F26A4981}" srcOrd="1" destOrd="0" presId="urn:microsoft.com/office/officeart/2005/8/layout/hierarchy3"/>
    <dgm:cxn modelId="{F4F086B9-15C9-48F0-B6C9-F93F2007397E}" type="presParOf" srcId="{FA71FB59-A15E-4C9D-A6A7-8961F26A4981}" destId="{EC29C40F-8AED-48C1-B175-23325495B017}" srcOrd="0" destOrd="0" presId="urn:microsoft.com/office/officeart/2005/8/layout/hierarchy3"/>
    <dgm:cxn modelId="{3C48EA71-C698-48AB-8260-AB06F4D6C246}" type="presParOf" srcId="{EC29C40F-8AED-48C1-B175-23325495B017}" destId="{AA699835-E63A-4DFE-84D9-7BFA4D2EB5AB}" srcOrd="0" destOrd="0" presId="urn:microsoft.com/office/officeart/2005/8/layout/hierarchy3"/>
    <dgm:cxn modelId="{A12AC2D8-23DE-436A-AC72-A13F10018155}" type="presParOf" srcId="{EC29C40F-8AED-48C1-B175-23325495B017}" destId="{1FF6B5E0-A3B5-4DA8-A423-52F89624DE24}" srcOrd="1" destOrd="0" presId="urn:microsoft.com/office/officeart/2005/8/layout/hierarchy3"/>
    <dgm:cxn modelId="{04861A34-A38B-4957-B87C-211AEB19043A}" type="presParOf" srcId="{FA71FB59-A15E-4C9D-A6A7-8961F26A4981}" destId="{B4DC2CC4-150A-4DC5-A64C-53A196D8A474}" srcOrd="1" destOrd="0" presId="urn:microsoft.com/office/officeart/2005/8/layout/hierarchy3"/>
    <dgm:cxn modelId="{6888DB7B-E715-4BF8-B8A6-1E1E49987B0F}" type="presParOf" srcId="{B4DC2CC4-150A-4DC5-A64C-53A196D8A474}" destId="{C526344D-72EE-4513-BBC1-AD9A9C79EEB1}" srcOrd="0" destOrd="0" presId="urn:microsoft.com/office/officeart/2005/8/layout/hierarchy3"/>
    <dgm:cxn modelId="{7F7F3478-2F41-418E-ABD8-F75818FA0BF7}" type="presParOf" srcId="{B4DC2CC4-150A-4DC5-A64C-53A196D8A474}" destId="{904203EF-3490-4C3C-814F-1CCB7BFB88D6}" srcOrd="1" destOrd="0" presId="urn:microsoft.com/office/officeart/2005/8/layout/hierarchy3"/>
    <dgm:cxn modelId="{CBA8A5F5-255C-443D-81F3-26D0BB41A8AE}" type="presParOf" srcId="{B4DC2CC4-150A-4DC5-A64C-53A196D8A474}" destId="{281EB8EC-4405-45FB-B1B4-6FFBD60BB647}" srcOrd="2" destOrd="0" presId="urn:microsoft.com/office/officeart/2005/8/layout/hierarchy3"/>
    <dgm:cxn modelId="{1E509075-1B76-4ECC-91B9-8AB9EAAA5524}" type="presParOf" srcId="{B4DC2CC4-150A-4DC5-A64C-53A196D8A474}" destId="{752E7646-B173-4CFB-AE74-55027E3A4978}" srcOrd="3" destOrd="0" presId="urn:microsoft.com/office/officeart/2005/8/layout/hierarchy3"/>
    <dgm:cxn modelId="{9A9FF9C1-BC01-42AB-8FD1-D81888FF6477}" type="presParOf" srcId="{3D74DE81-9AC8-4C35-BEF5-B147B7B2BCF1}" destId="{8BC58DF6-7E91-4D4C-A904-285DD6EB1F2D}" srcOrd="2" destOrd="0" presId="urn:microsoft.com/office/officeart/2005/8/layout/hierarchy3"/>
    <dgm:cxn modelId="{2DB9A9AA-0DCF-44FC-B0F0-FAE07BC9A940}" type="presParOf" srcId="{8BC58DF6-7E91-4D4C-A904-285DD6EB1F2D}" destId="{9C457A1E-417B-467D-B495-2EF02BB5F7B3}" srcOrd="0" destOrd="0" presId="urn:microsoft.com/office/officeart/2005/8/layout/hierarchy3"/>
    <dgm:cxn modelId="{6879E1B5-19F7-4A5D-B654-C44F64865D16}" type="presParOf" srcId="{9C457A1E-417B-467D-B495-2EF02BB5F7B3}" destId="{AB05219B-BACD-4EB1-93E1-B1C3630DBBD5}" srcOrd="0" destOrd="0" presId="urn:microsoft.com/office/officeart/2005/8/layout/hierarchy3"/>
    <dgm:cxn modelId="{CBB17B6B-1F78-42E3-9ADD-C58706D6FB36}" type="presParOf" srcId="{9C457A1E-417B-467D-B495-2EF02BB5F7B3}" destId="{D8E9B0ED-96D6-4A82-9849-CE7375A0987B}" srcOrd="1" destOrd="0" presId="urn:microsoft.com/office/officeart/2005/8/layout/hierarchy3"/>
    <dgm:cxn modelId="{CE6AA73E-90FD-471F-8A8F-96DB5234A144}" type="presParOf" srcId="{8BC58DF6-7E91-4D4C-A904-285DD6EB1F2D}" destId="{7DB79033-94DD-44A6-8A61-390576C832C8}" srcOrd="1" destOrd="0" presId="urn:microsoft.com/office/officeart/2005/8/layout/hierarchy3"/>
    <dgm:cxn modelId="{A28F1C80-642C-477C-93D9-953CED113317}" type="presParOf" srcId="{7DB79033-94DD-44A6-8A61-390576C832C8}" destId="{DD627A88-7B4F-4E5F-86E8-BE8C0577DB8F}" srcOrd="0" destOrd="0" presId="urn:microsoft.com/office/officeart/2005/8/layout/hierarchy3"/>
    <dgm:cxn modelId="{90A09382-CF37-43D1-921E-31B336EADD06}" type="presParOf" srcId="{7DB79033-94DD-44A6-8A61-390576C832C8}" destId="{A9A23EAE-A8BC-4B9D-B1DC-530BCB133370}" srcOrd="1" destOrd="0" presId="urn:microsoft.com/office/officeart/2005/8/layout/hierarchy3"/>
    <dgm:cxn modelId="{33937913-CBD9-4588-A542-A0CA955113E7}" type="presParOf" srcId="{7DB79033-94DD-44A6-8A61-390576C832C8}" destId="{022E922E-8B7D-4CFD-AC6F-113C9DCF0DC4}" srcOrd="2" destOrd="0" presId="urn:microsoft.com/office/officeart/2005/8/layout/hierarchy3"/>
    <dgm:cxn modelId="{E2895D09-D878-426E-A6F2-1715E6234CB5}" type="presParOf" srcId="{7DB79033-94DD-44A6-8A61-390576C832C8}" destId="{C6C0F65D-E0E7-40CE-B45E-39188C2B77B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B34C6-3E4C-4D53-8800-F5800A99A67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C60B182-FED2-411F-9C97-022E7FE78913}">
      <dgm:prSet phldrT="[Text]"/>
      <dgm:spPr/>
      <dgm:t>
        <a:bodyPr/>
        <a:lstStyle/>
        <a:p>
          <a:r>
            <a:rPr lang="cs-CZ" dirty="0"/>
            <a:t>Počet škol</a:t>
          </a:r>
        </a:p>
      </dgm:t>
    </dgm:pt>
    <dgm:pt modelId="{B954E521-4308-4D52-A7DA-1C4D303F3E85}" type="parTrans" cxnId="{0F6888EC-760C-48F1-B546-489C919EA519}">
      <dgm:prSet/>
      <dgm:spPr/>
      <dgm:t>
        <a:bodyPr/>
        <a:lstStyle/>
        <a:p>
          <a:endParaRPr lang="cs-CZ"/>
        </a:p>
      </dgm:t>
    </dgm:pt>
    <dgm:pt modelId="{65E54737-765C-490B-8785-E3CE3AB91A3C}" type="sibTrans" cxnId="{0F6888EC-760C-48F1-B546-489C919EA519}">
      <dgm:prSet/>
      <dgm:spPr/>
      <dgm:t>
        <a:bodyPr/>
        <a:lstStyle/>
        <a:p>
          <a:endParaRPr lang="cs-CZ"/>
        </a:p>
      </dgm:t>
    </dgm:pt>
    <dgm:pt modelId="{05C9ADF8-75FE-4675-96F2-23D8EFD9FB03}">
      <dgm:prSet phldrT="[Text]" custT="1"/>
      <dgm:spPr/>
      <dgm:t>
        <a:bodyPr/>
        <a:lstStyle/>
        <a:p>
          <a:r>
            <a:rPr lang="cs-CZ" sz="1800" dirty="0"/>
            <a:t>2016/2017 </a:t>
          </a:r>
        </a:p>
        <a:p>
          <a:r>
            <a:rPr lang="cs-CZ" sz="1800" dirty="0"/>
            <a:t>7 škol</a:t>
          </a:r>
        </a:p>
      </dgm:t>
    </dgm:pt>
    <dgm:pt modelId="{0E28DFC1-A2BB-4794-A1D4-FBF4A115D3CB}" type="parTrans" cxnId="{4B3EDAC5-0517-483B-8451-CFAAA06A34C3}">
      <dgm:prSet/>
      <dgm:spPr/>
      <dgm:t>
        <a:bodyPr/>
        <a:lstStyle/>
        <a:p>
          <a:endParaRPr lang="cs-CZ"/>
        </a:p>
      </dgm:t>
    </dgm:pt>
    <dgm:pt modelId="{AF34559D-7C60-4D3B-9C4D-E75DEBFF3E83}" type="sibTrans" cxnId="{4B3EDAC5-0517-483B-8451-CFAAA06A34C3}">
      <dgm:prSet/>
      <dgm:spPr/>
      <dgm:t>
        <a:bodyPr/>
        <a:lstStyle/>
        <a:p>
          <a:endParaRPr lang="cs-CZ"/>
        </a:p>
      </dgm:t>
    </dgm:pt>
    <dgm:pt modelId="{2227C732-A0ED-49C6-8895-5548FD39D7E6}">
      <dgm:prSet phldrT="[Text]" custT="1"/>
      <dgm:spPr/>
      <dgm:t>
        <a:bodyPr/>
        <a:lstStyle/>
        <a:p>
          <a:endParaRPr lang="cs-CZ" sz="1000" dirty="0"/>
        </a:p>
        <a:p>
          <a:r>
            <a:rPr lang="cs-CZ" sz="1800" dirty="0"/>
            <a:t>2017/2018</a:t>
          </a:r>
        </a:p>
        <a:p>
          <a:r>
            <a:rPr lang="cs-CZ" sz="1800" dirty="0"/>
            <a:t>9 škol</a:t>
          </a:r>
        </a:p>
        <a:p>
          <a:endParaRPr lang="cs-CZ" sz="1000" dirty="0"/>
        </a:p>
      </dgm:t>
    </dgm:pt>
    <dgm:pt modelId="{D51DB6B9-7D65-4EC1-B3ED-19ED802FE310}" type="parTrans" cxnId="{C3B07026-F33C-49D7-99D4-A147FDF67457}">
      <dgm:prSet/>
      <dgm:spPr/>
      <dgm:t>
        <a:bodyPr/>
        <a:lstStyle/>
        <a:p>
          <a:endParaRPr lang="cs-CZ"/>
        </a:p>
      </dgm:t>
    </dgm:pt>
    <dgm:pt modelId="{8E7A0909-0DF7-4563-8771-2D85B132A4AB}" type="sibTrans" cxnId="{C3B07026-F33C-49D7-99D4-A147FDF67457}">
      <dgm:prSet/>
      <dgm:spPr/>
      <dgm:t>
        <a:bodyPr/>
        <a:lstStyle/>
        <a:p>
          <a:endParaRPr lang="cs-CZ"/>
        </a:p>
      </dgm:t>
    </dgm:pt>
    <dgm:pt modelId="{0A0F5240-5CF9-4A91-BDD4-F9F62A9E206E}">
      <dgm:prSet phldrT="[Text]"/>
      <dgm:spPr/>
      <dgm:t>
        <a:bodyPr/>
        <a:lstStyle/>
        <a:p>
          <a:r>
            <a:rPr lang="cs-CZ" dirty="0"/>
            <a:t>Počet žáků celkem</a:t>
          </a:r>
        </a:p>
      </dgm:t>
    </dgm:pt>
    <dgm:pt modelId="{78CAEBD7-5ABE-49BA-BE9D-93793BE326C8}" type="parTrans" cxnId="{BAAED3F5-5022-47D1-B7FB-AB2238499E7C}">
      <dgm:prSet/>
      <dgm:spPr/>
      <dgm:t>
        <a:bodyPr/>
        <a:lstStyle/>
        <a:p>
          <a:endParaRPr lang="cs-CZ"/>
        </a:p>
      </dgm:t>
    </dgm:pt>
    <dgm:pt modelId="{F1422639-A834-4073-8053-8095E0A6AF8D}" type="sibTrans" cxnId="{BAAED3F5-5022-47D1-B7FB-AB2238499E7C}">
      <dgm:prSet/>
      <dgm:spPr/>
      <dgm:t>
        <a:bodyPr/>
        <a:lstStyle/>
        <a:p>
          <a:endParaRPr lang="cs-CZ"/>
        </a:p>
      </dgm:t>
    </dgm:pt>
    <dgm:pt modelId="{6D0C7C30-FD97-4BA7-9514-30BCB1EB6C70}">
      <dgm:prSet phldrT="[Text]" custT="1"/>
      <dgm:spPr/>
      <dgm:t>
        <a:bodyPr/>
        <a:lstStyle/>
        <a:p>
          <a:r>
            <a:rPr lang="cs-CZ" sz="1800" dirty="0"/>
            <a:t>2016/2017 </a:t>
          </a:r>
        </a:p>
        <a:p>
          <a:r>
            <a:rPr lang="cs-CZ" sz="1800" dirty="0"/>
            <a:t>32 žáků</a:t>
          </a:r>
        </a:p>
      </dgm:t>
    </dgm:pt>
    <dgm:pt modelId="{FEF585AB-83B9-4E51-A713-A662B2BCF91A}" type="parTrans" cxnId="{29511C3B-0630-411E-B25A-7B0281CC781A}">
      <dgm:prSet/>
      <dgm:spPr/>
      <dgm:t>
        <a:bodyPr/>
        <a:lstStyle/>
        <a:p>
          <a:endParaRPr lang="cs-CZ"/>
        </a:p>
      </dgm:t>
    </dgm:pt>
    <dgm:pt modelId="{929E7221-37B4-42D6-960B-27904E2966B9}" type="sibTrans" cxnId="{29511C3B-0630-411E-B25A-7B0281CC781A}">
      <dgm:prSet/>
      <dgm:spPr/>
      <dgm:t>
        <a:bodyPr/>
        <a:lstStyle/>
        <a:p>
          <a:endParaRPr lang="cs-CZ"/>
        </a:p>
      </dgm:t>
    </dgm:pt>
    <dgm:pt modelId="{57A5A984-AD0D-4628-B52F-10CD5872C8CB}">
      <dgm:prSet phldrT="[Text]" custT="1"/>
      <dgm:spPr/>
      <dgm:t>
        <a:bodyPr/>
        <a:lstStyle/>
        <a:p>
          <a:r>
            <a:rPr lang="cs-CZ" sz="1800" dirty="0"/>
            <a:t>2017/2018</a:t>
          </a:r>
        </a:p>
        <a:p>
          <a:r>
            <a:rPr lang="cs-CZ" sz="1800" dirty="0"/>
            <a:t>36 žáků</a:t>
          </a:r>
        </a:p>
      </dgm:t>
    </dgm:pt>
    <dgm:pt modelId="{843D1E4D-657E-44FC-A1C8-2BCA12CAB5DA}" type="parTrans" cxnId="{74895025-A93B-4519-809B-383A70FD69EB}">
      <dgm:prSet/>
      <dgm:spPr/>
      <dgm:t>
        <a:bodyPr/>
        <a:lstStyle/>
        <a:p>
          <a:endParaRPr lang="cs-CZ"/>
        </a:p>
      </dgm:t>
    </dgm:pt>
    <dgm:pt modelId="{05684E9B-7E16-4C28-AB81-D9D6D8D14088}" type="sibTrans" cxnId="{74895025-A93B-4519-809B-383A70FD69EB}">
      <dgm:prSet/>
      <dgm:spPr/>
      <dgm:t>
        <a:bodyPr/>
        <a:lstStyle/>
        <a:p>
          <a:endParaRPr lang="cs-CZ"/>
        </a:p>
      </dgm:t>
    </dgm:pt>
    <dgm:pt modelId="{0585CBD3-A4DE-4AC8-9A49-62041265BB80}">
      <dgm:prSet custT="1"/>
      <dgm:spPr/>
      <dgm:t>
        <a:bodyPr/>
        <a:lstStyle/>
        <a:p>
          <a:r>
            <a:rPr lang="cs-CZ" sz="1800" dirty="0"/>
            <a:t>2018/2019</a:t>
          </a:r>
        </a:p>
        <a:p>
          <a:r>
            <a:rPr lang="cs-CZ" sz="1800" dirty="0"/>
            <a:t>27 žáků</a:t>
          </a:r>
        </a:p>
      </dgm:t>
    </dgm:pt>
    <dgm:pt modelId="{43360F96-9133-412A-B7E5-66BF196931CD}" type="parTrans" cxnId="{56BFE286-2FDF-4190-9F98-022F56999DCA}">
      <dgm:prSet/>
      <dgm:spPr/>
      <dgm:t>
        <a:bodyPr/>
        <a:lstStyle/>
        <a:p>
          <a:endParaRPr lang="cs-CZ"/>
        </a:p>
      </dgm:t>
    </dgm:pt>
    <dgm:pt modelId="{B9A836A2-66DB-46C1-BC74-4A1516651907}" type="sibTrans" cxnId="{56BFE286-2FDF-4190-9F98-022F56999DCA}">
      <dgm:prSet/>
      <dgm:spPr/>
      <dgm:t>
        <a:bodyPr/>
        <a:lstStyle/>
        <a:p>
          <a:endParaRPr lang="cs-CZ"/>
        </a:p>
      </dgm:t>
    </dgm:pt>
    <dgm:pt modelId="{FCC3F986-9E6F-425E-9588-AA496115B21C}">
      <dgm:prSet custT="1"/>
      <dgm:spPr/>
      <dgm:t>
        <a:bodyPr/>
        <a:lstStyle/>
        <a:p>
          <a:r>
            <a:rPr lang="cs-CZ" sz="1800" dirty="0"/>
            <a:t>2018/2019 </a:t>
          </a:r>
        </a:p>
        <a:p>
          <a:r>
            <a:rPr lang="cs-CZ" sz="1800" dirty="0"/>
            <a:t>5 škol</a:t>
          </a:r>
        </a:p>
      </dgm:t>
    </dgm:pt>
    <dgm:pt modelId="{05E1FAAC-9E5E-4BB4-AE02-2587EE901F49}" type="parTrans" cxnId="{95F63395-E506-45AA-A058-1E0165997F18}">
      <dgm:prSet/>
      <dgm:spPr/>
      <dgm:t>
        <a:bodyPr/>
        <a:lstStyle/>
        <a:p>
          <a:endParaRPr lang="cs-CZ"/>
        </a:p>
      </dgm:t>
    </dgm:pt>
    <dgm:pt modelId="{75C84AE4-6840-4476-941E-D157E90F0DF9}" type="sibTrans" cxnId="{95F63395-E506-45AA-A058-1E0165997F18}">
      <dgm:prSet/>
      <dgm:spPr/>
      <dgm:t>
        <a:bodyPr/>
        <a:lstStyle/>
        <a:p>
          <a:endParaRPr lang="cs-CZ"/>
        </a:p>
      </dgm:t>
    </dgm:pt>
    <dgm:pt modelId="{99DC2156-BB05-443C-B09D-22BFEF068D6E}">
      <dgm:prSet/>
      <dgm:spPr/>
      <dgm:t>
        <a:bodyPr/>
        <a:lstStyle/>
        <a:p>
          <a:r>
            <a:rPr lang="cs-CZ" dirty="0"/>
            <a:t>Zdroje financování</a:t>
          </a:r>
        </a:p>
      </dgm:t>
    </dgm:pt>
    <dgm:pt modelId="{6DE319E8-87CB-452A-B889-ED9F2DB57F0B}" type="parTrans" cxnId="{7017A634-0DB1-45AB-AA3D-4315DFBE54F4}">
      <dgm:prSet/>
      <dgm:spPr/>
      <dgm:t>
        <a:bodyPr/>
        <a:lstStyle/>
        <a:p>
          <a:endParaRPr lang="cs-CZ"/>
        </a:p>
      </dgm:t>
    </dgm:pt>
    <dgm:pt modelId="{395FCD01-ED95-4559-8B5C-9A180FB7A9E6}" type="sibTrans" cxnId="{7017A634-0DB1-45AB-AA3D-4315DFBE54F4}">
      <dgm:prSet/>
      <dgm:spPr/>
      <dgm:t>
        <a:bodyPr/>
        <a:lstStyle/>
        <a:p>
          <a:endParaRPr lang="cs-CZ"/>
        </a:p>
      </dgm:t>
    </dgm:pt>
    <dgm:pt modelId="{ED3776CA-251C-4C85-868E-12B8FA179243}">
      <dgm:prSet custT="1"/>
      <dgm:spPr/>
      <dgm:t>
        <a:bodyPr/>
        <a:lstStyle/>
        <a:p>
          <a:r>
            <a:rPr lang="cs-CZ" sz="1800" dirty="0"/>
            <a:t>Obědy pro děti </a:t>
          </a:r>
        </a:p>
        <a:p>
          <a:r>
            <a:rPr lang="cs-CZ" sz="1800" dirty="0"/>
            <a:t>7 škol</a:t>
          </a:r>
        </a:p>
      </dgm:t>
    </dgm:pt>
    <dgm:pt modelId="{E010E005-6784-47DC-8793-CD63B9E4B102}" type="parTrans" cxnId="{970E3C1A-9FF5-49D8-B851-AA4C1A5979BB}">
      <dgm:prSet/>
      <dgm:spPr/>
      <dgm:t>
        <a:bodyPr/>
        <a:lstStyle/>
        <a:p>
          <a:endParaRPr lang="cs-CZ"/>
        </a:p>
      </dgm:t>
    </dgm:pt>
    <dgm:pt modelId="{F3B16873-EBE2-4B38-B831-8C7D49A20983}" type="sibTrans" cxnId="{970E3C1A-9FF5-49D8-B851-AA4C1A5979BB}">
      <dgm:prSet/>
      <dgm:spPr/>
      <dgm:t>
        <a:bodyPr/>
        <a:lstStyle/>
        <a:p>
          <a:endParaRPr lang="cs-CZ"/>
        </a:p>
      </dgm:t>
    </dgm:pt>
    <dgm:pt modelId="{C95D6710-98FA-49CB-AF17-E29C8555C3E1}">
      <dgm:prSet custT="1"/>
      <dgm:spPr/>
      <dgm:t>
        <a:bodyPr/>
        <a:lstStyle/>
        <a:p>
          <a:r>
            <a:rPr lang="cs-CZ" sz="1800" dirty="0"/>
            <a:t>Obědy do škol</a:t>
          </a:r>
        </a:p>
        <a:p>
          <a:r>
            <a:rPr lang="cs-CZ" sz="1800" dirty="0"/>
            <a:t>3 školy</a:t>
          </a:r>
        </a:p>
      </dgm:t>
    </dgm:pt>
    <dgm:pt modelId="{1B8ADB38-B4A2-400D-82F4-2895D3A134C3}" type="parTrans" cxnId="{E19F0E68-106F-466F-B8A8-1561AFD2CE26}">
      <dgm:prSet/>
      <dgm:spPr/>
      <dgm:t>
        <a:bodyPr/>
        <a:lstStyle/>
        <a:p>
          <a:endParaRPr lang="cs-CZ"/>
        </a:p>
      </dgm:t>
    </dgm:pt>
    <dgm:pt modelId="{6061E898-A073-4089-9E0B-F4E01003FD64}" type="sibTrans" cxnId="{E19F0E68-106F-466F-B8A8-1561AFD2CE26}">
      <dgm:prSet/>
      <dgm:spPr/>
      <dgm:t>
        <a:bodyPr/>
        <a:lstStyle/>
        <a:p>
          <a:endParaRPr lang="cs-CZ"/>
        </a:p>
      </dgm:t>
    </dgm:pt>
    <dgm:pt modelId="{0B3BA694-2317-4A29-9984-0016ABCF000E}">
      <dgm:prSet custT="1"/>
      <dgm:spPr/>
      <dgm:t>
        <a:bodyPr/>
        <a:lstStyle/>
        <a:p>
          <a:r>
            <a:rPr lang="cs-CZ" sz="1800" dirty="0"/>
            <a:t>Zřizovatel</a:t>
          </a:r>
        </a:p>
        <a:p>
          <a:r>
            <a:rPr lang="cs-CZ" sz="1800" dirty="0"/>
            <a:t>2 školy</a:t>
          </a:r>
        </a:p>
      </dgm:t>
    </dgm:pt>
    <dgm:pt modelId="{D08AD21D-7162-4C7C-9436-223D229BDD12}" type="parTrans" cxnId="{8D611E36-BA9A-4191-81D4-0584B6859617}">
      <dgm:prSet/>
      <dgm:spPr/>
      <dgm:t>
        <a:bodyPr/>
        <a:lstStyle/>
        <a:p>
          <a:endParaRPr lang="cs-CZ"/>
        </a:p>
      </dgm:t>
    </dgm:pt>
    <dgm:pt modelId="{83E91D04-1303-42A8-BD9C-B976D3714F47}" type="sibTrans" cxnId="{8D611E36-BA9A-4191-81D4-0584B6859617}">
      <dgm:prSet/>
      <dgm:spPr/>
      <dgm:t>
        <a:bodyPr/>
        <a:lstStyle/>
        <a:p>
          <a:endParaRPr lang="cs-CZ"/>
        </a:p>
      </dgm:t>
    </dgm:pt>
    <dgm:pt modelId="{3D431415-538D-457B-8E27-C166F4ED7E58}">
      <dgm:prSet/>
      <dgm:spPr/>
      <dgm:t>
        <a:bodyPr/>
        <a:lstStyle/>
        <a:p>
          <a:r>
            <a:rPr lang="cs-CZ" dirty="0"/>
            <a:t>Oblastní charita Jičín – Sasanka Kopidlno</a:t>
          </a:r>
        </a:p>
        <a:p>
          <a:r>
            <a:rPr lang="cs-CZ" dirty="0"/>
            <a:t>1 škola</a:t>
          </a:r>
        </a:p>
      </dgm:t>
    </dgm:pt>
    <dgm:pt modelId="{1571D299-BF11-419A-A07E-0D260DCECB4C}" type="parTrans" cxnId="{2A8F5088-AD66-44BA-B154-2C7E68C96467}">
      <dgm:prSet/>
      <dgm:spPr/>
      <dgm:t>
        <a:bodyPr/>
        <a:lstStyle/>
        <a:p>
          <a:endParaRPr lang="cs-CZ"/>
        </a:p>
      </dgm:t>
    </dgm:pt>
    <dgm:pt modelId="{A7FA693F-9FF0-4105-A490-57265ED592FD}" type="sibTrans" cxnId="{2A8F5088-AD66-44BA-B154-2C7E68C96467}">
      <dgm:prSet/>
      <dgm:spPr/>
      <dgm:t>
        <a:bodyPr/>
        <a:lstStyle/>
        <a:p>
          <a:endParaRPr lang="cs-CZ"/>
        </a:p>
      </dgm:t>
    </dgm:pt>
    <dgm:pt modelId="{48C98A32-D33D-4ACB-8ABD-27A1325962DF}" type="pres">
      <dgm:prSet presAssocID="{B4AB34C6-3E4C-4D53-8800-F5800A99A67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6F30096-B1E7-4E79-A1B0-F0DA88084084}" type="pres">
      <dgm:prSet presAssocID="{CC60B182-FED2-411F-9C97-022E7FE78913}" presName="compNode" presStyleCnt="0"/>
      <dgm:spPr/>
    </dgm:pt>
    <dgm:pt modelId="{9B3A44C2-D58A-48FB-9E52-2F84A7B61DCA}" type="pres">
      <dgm:prSet presAssocID="{CC60B182-FED2-411F-9C97-022E7FE78913}" presName="aNode" presStyleLbl="bgShp" presStyleIdx="0" presStyleCnt="3"/>
      <dgm:spPr/>
      <dgm:t>
        <a:bodyPr/>
        <a:lstStyle/>
        <a:p>
          <a:endParaRPr lang="cs-CZ"/>
        </a:p>
      </dgm:t>
    </dgm:pt>
    <dgm:pt modelId="{688B2989-3964-461A-8DC4-2AC8029E6BB3}" type="pres">
      <dgm:prSet presAssocID="{CC60B182-FED2-411F-9C97-022E7FE78913}" presName="textNode" presStyleLbl="bgShp" presStyleIdx="0" presStyleCnt="3"/>
      <dgm:spPr/>
      <dgm:t>
        <a:bodyPr/>
        <a:lstStyle/>
        <a:p>
          <a:endParaRPr lang="cs-CZ"/>
        </a:p>
      </dgm:t>
    </dgm:pt>
    <dgm:pt modelId="{EE315C02-A568-4EDA-BB2C-E032B0247DA8}" type="pres">
      <dgm:prSet presAssocID="{CC60B182-FED2-411F-9C97-022E7FE78913}" presName="compChildNode" presStyleCnt="0"/>
      <dgm:spPr/>
    </dgm:pt>
    <dgm:pt modelId="{439B07FE-FC1A-48A0-8CDD-5F960353465C}" type="pres">
      <dgm:prSet presAssocID="{CC60B182-FED2-411F-9C97-022E7FE78913}" presName="theInnerList" presStyleCnt="0"/>
      <dgm:spPr/>
    </dgm:pt>
    <dgm:pt modelId="{1F2E2AA2-9D0B-47EB-AD05-574AA4907B10}" type="pres">
      <dgm:prSet presAssocID="{05C9ADF8-75FE-4675-96F2-23D8EFD9FB03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72ADCE-8CFE-402E-8EDD-6F91CB4ABD6E}" type="pres">
      <dgm:prSet presAssocID="{05C9ADF8-75FE-4675-96F2-23D8EFD9FB03}" presName="aSpace2" presStyleCnt="0"/>
      <dgm:spPr/>
    </dgm:pt>
    <dgm:pt modelId="{B3895148-806E-4D45-ABD3-18D92F0C02F4}" type="pres">
      <dgm:prSet presAssocID="{2227C732-A0ED-49C6-8895-5548FD39D7E6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3C06AE-D71F-4B7D-A53C-BFD6F9965F17}" type="pres">
      <dgm:prSet presAssocID="{2227C732-A0ED-49C6-8895-5548FD39D7E6}" presName="aSpace2" presStyleCnt="0"/>
      <dgm:spPr/>
    </dgm:pt>
    <dgm:pt modelId="{9CCBE901-67F8-448B-B55C-C20A632CCC5A}" type="pres">
      <dgm:prSet presAssocID="{FCC3F986-9E6F-425E-9588-AA496115B21C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E53BED-5416-4DE0-9E3E-066F72A5D537}" type="pres">
      <dgm:prSet presAssocID="{CC60B182-FED2-411F-9C97-022E7FE78913}" presName="aSpace" presStyleCnt="0"/>
      <dgm:spPr/>
    </dgm:pt>
    <dgm:pt modelId="{EFC614FB-694D-48B6-BAE0-29AD00FE2E8F}" type="pres">
      <dgm:prSet presAssocID="{0A0F5240-5CF9-4A91-BDD4-F9F62A9E206E}" presName="compNode" presStyleCnt="0"/>
      <dgm:spPr/>
    </dgm:pt>
    <dgm:pt modelId="{39C66DEA-20D6-4558-8A29-707B37BB17CE}" type="pres">
      <dgm:prSet presAssocID="{0A0F5240-5CF9-4A91-BDD4-F9F62A9E206E}" presName="aNode" presStyleLbl="bgShp" presStyleIdx="1" presStyleCnt="3"/>
      <dgm:spPr/>
      <dgm:t>
        <a:bodyPr/>
        <a:lstStyle/>
        <a:p>
          <a:endParaRPr lang="cs-CZ"/>
        </a:p>
      </dgm:t>
    </dgm:pt>
    <dgm:pt modelId="{C2D6D3F0-54EF-4060-983E-E9D1CFF4E85C}" type="pres">
      <dgm:prSet presAssocID="{0A0F5240-5CF9-4A91-BDD4-F9F62A9E206E}" presName="textNode" presStyleLbl="bgShp" presStyleIdx="1" presStyleCnt="3"/>
      <dgm:spPr/>
      <dgm:t>
        <a:bodyPr/>
        <a:lstStyle/>
        <a:p>
          <a:endParaRPr lang="cs-CZ"/>
        </a:p>
      </dgm:t>
    </dgm:pt>
    <dgm:pt modelId="{97436D19-6FE1-4683-8671-3ED6AC59320A}" type="pres">
      <dgm:prSet presAssocID="{0A0F5240-5CF9-4A91-BDD4-F9F62A9E206E}" presName="compChildNode" presStyleCnt="0"/>
      <dgm:spPr/>
    </dgm:pt>
    <dgm:pt modelId="{75DF0D07-FDCC-4170-B6BA-34CA7855A0FD}" type="pres">
      <dgm:prSet presAssocID="{0A0F5240-5CF9-4A91-BDD4-F9F62A9E206E}" presName="theInnerList" presStyleCnt="0"/>
      <dgm:spPr/>
    </dgm:pt>
    <dgm:pt modelId="{AD1195FE-9B66-451B-9AB0-D3302B557E05}" type="pres">
      <dgm:prSet presAssocID="{6D0C7C30-FD97-4BA7-9514-30BCB1EB6C70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EE1095-6BF2-4BDB-9929-323DB180935C}" type="pres">
      <dgm:prSet presAssocID="{6D0C7C30-FD97-4BA7-9514-30BCB1EB6C70}" presName="aSpace2" presStyleCnt="0"/>
      <dgm:spPr/>
    </dgm:pt>
    <dgm:pt modelId="{9E94F9B3-9A9D-40D0-92A2-9A5A2E98EC53}" type="pres">
      <dgm:prSet presAssocID="{57A5A984-AD0D-4628-B52F-10CD5872C8CB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144F68-992E-48E3-858F-58EAD28A4B31}" type="pres">
      <dgm:prSet presAssocID="{57A5A984-AD0D-4628-B52F-10CD5872C8CB}" presName="aSpace2" presStyleCnt="0"/>
      <dgm:spPr/>
    </dgm:pt>
    <dgm:pt modelId="{4E034D55-EFB4-418C-ACBB-13B32F3B4E6C}" type="pres">
      <dgm:prSet presAssocID="{0585CBD3-A4DE-4AC8-9A49-62041265BB80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120726-12DB-492D-B6EC-CD2B6D030FAC}" type="pres">
      <dgm:prSet presAssocID="{0A0F5240-5CF9-4A91-BDD4-F9F62A9E206E}" presName="aSpace" presStyleCnt="0"/>
      <dgm:spPr/>
    </dgm:pt>
    <dgm:pt modelId="{BF6FDAB1-AD4F-4BE3-B2E6-7D2DE1BB20ED}" type="pres">
      <dgm:prSet presAssocID="{99DC2156-BB05-443C-B09D-22BFEF068D6E}" presName="compNode" presStyleCnt="0"/>
      <dgm:spPr/>
    </dgm:pt>
    <dgm:pt modelId="{13770122-3272-4BBF-85DC-039236CC22F0}" type="pres">
      <dgm:prSet presAssocID="{99DC2156-BB05-443C-B09D-22BFEF068D6E}" presName="aNode" presStyleLbl="bgShp" presStyleIdx="2" presStyleCnt="3" custLinFactNeighborX="67911" custLinFactNeighborY="-14752"/>
      <dgm:spPr/>
      <dgm:t>
        <a:bodyPr/>
        <a:lstStyle/>
        <a:p>
          <a:endParaRPr lang="cs-CZ"/>
        </a:p>
      </dgm:t>
    </dgm:pt>
    <dgm:pt modelId="{5CFDF62F-93A7-404B-B6BB-BE5E50DE3EFA}" type="pres">
      <dgm:prSet presAssocID="{99DC2156-BB05-443C-B09D-22BFEF068D6E}" presName="textNode" presStyleLbl="bgShp" presStyleIdx="2" presStyleCnt="3"/>
      <dgm:spPr/>
      <dgm:t>
        <a:bodyPr/>
        <a:lstStyle/>
        <a:p>
          <a:endParaRPr lang="cs-CZ"/>
        </a:p>
      </dgm:t>
    </dgm:pt>
    <dgm:pt modelId="{F93FB873-E45D-4EA7-BD2F-EBA3F5ACAC10}" type="pres">
      <dgm:prSet presAssocID="{99DC2156-BB05-443C-B09D-22BFEF068D6E}" presName="compChildNode" presStyleCnt="0"/>
      <dgm:spPr/>
    </dgm:pt>
    <dgm:pt modelId="{73C31C7D-2089-4999-9ABB-C1F6EE4464BF}" type="pres">
      <dgm:prSet presAssocID="{99DC2156-BB05-443C-B09D-22BFEF068D6E}" presName="theInnerList" presStyleCnt="0"/>
      <dgm:spPr/>
    </dgm:pt>
    <dgm:pt modelId="{A78686FC-46C2-4DA1-BC1E-DEB56794AC96}" type="pres">
      <dgm:prSet presAssocID="{ED3776CA-251C-4C85-868E-12B8FA179243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05B0B8-E207-409E-AF62-A3F31C640411}" type="pres">
      <dgm:prSet presAssocID="{ED3776CA-251C-4C85-868E-12B8FA179243}" presName="aSpace2" presStyleCnt="0"/>
      <dgm:spPr/>
    </dgm:pt>
    <dgm:pt modelId="{5E3385B7-B2F5-4F92-ADBB-2C01118DC700}" type="pres">
      <dgm:prSet presAssocID="{C95D6710-98FA-49CB-AF17-E29C8555C3E1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B8F5C7-2F8F-48E2-B241-E12D0110BD54}" type="pres">
      <dgm:prSet presAssocID="{C95D6710-98FA-49CB-AF17-E29C8555C3E1}" presName="aSpace2" presStyleCnt="0"/>
      <dgm:spPr/>
    </dgm:pt>
    <dgm:pt modelId="{03D630BD-0347-405C-8F5E-9F68E64B78BA}" type="pres">
      <dgm:prSet presAssocID="{0B3BA694-2317-4A29-9984-0016ABCF000E}" presName="childNode" presStyleLbl="node1" presStyleIdx="8" presStyleCnt="10" custLinFactNeighborX="-8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C35EAF-46C5-41A5-BA39-54C9CA51D6C2}" type="pres">
      <dgm:prSet presAssocID="{0B3BA694-2317-4A29-9984-0016ABCF000E}" presName="aSpace2" presStyleCnt="0"/>
      <dgm:spPr/>
    </dgm:pt>
    <dgm:pt modelId="{00925725-8545-4EB8-90F7-13D9220E383E}" type="pres">
      <dgm:prSet presAssocID="{3D431415-538D-457B-8E27-C166F4ED7E58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AAED3F5-5022-47D1-B7FB-AB2238499E7C}" srcId="{B4AB34C6-3E4C-4D53-8800-F5800A99A670}" destId="{0A0F5240-5CF9-4A91-BDD4-F9F62A9E206E}" srcOrd="1" destOrd="0" parTransId="{78CAEBD7-5ABE-49BA-BE9D-93793BE326C8}" sibTransId="{F1422639-A834-4073-8053-8095E0A6AF8D}"/>
    <dgm:cxn modelId="{0900FA2A-6D8E-41EA-B2EF-9F1FF742C878}" type="presOf" srcId="{2227C732-A0ED-49C6-8895-5548FD39D7E6}" destId="{B3895148-806E-4D45-ABD3-18D92F0C02F4}" srcOrd="0" destOrd="0" presId="urn:microsoft.com/office/officeart/2005/8/layout/lProcess2"/>
    <dgm:cxn modelId="{66D3465A-79AF-4121-94DC-263420978ED8}" type="presOf" srcId="{3D431415-538D-457B-8E27-C166F4ED7E58}" destId="{00925725-8545-4EB8-90F7-13D9220E383E}" srcOrd="0" destOrd="0" presId="urn:microsoft.com/office/officeart/2005/8/layout/lProcess2"/>
    <dgm:cxn modelId="{C3B07026-F33C-49D7-99D4-A147FDF67457}" srcId="{CC60B182-FED2-411F-9C97-022E7FE78913}" destId="{2227C732-A0ED-49C6-8895-5548FD39D7E6}" srcOrd="1" destOrd="0" parTransId="{D51DB6B9-7D65-4EC1-B3ED-19ED802FE310}" sibTransId="{8E7A0909-0DF7-4563-8771-2D85B132A4AB}"/>
    <dgm:cxn modelId="{8D611E36-BA9A-4191-81D4-0584B6859617}" srcId="{99DC2156-BB05-443C-B09D-22BFEF068D6E}" destId="{0B3BA694-2317-4A29-9984-0016ABCF000E}" srcOrd="2" destOrd="0" parTransId="{D08AD21D-7162-4C7C-9436-223D229BDD12}" sibTransId="{83E91D04-1303-42A8-BD9C-B976D3714F47}"/>
    <dgm:cxn modelId="{74895025-A93B-4519-809B-383A70FD69EB}" srcId="{0A0F5240-5CF9-4A91-BDD4-F9F62A9E206E}" destId="{57A5A984-AD0D-4628-B52F-10CD5872C8CB}" srcOrd="1" destOrd="0" parTransId="{843D1E4D-657E-44FC-A1C8-2BCA12CAB5DA}" sibTransId="{05684E9B-7E16-4C28-AB81-D9D6D8D14088}"/>
    <dgm:cxn modelId="{DE2D451D-AB02-4210-81B5-27F14472B946}" type="presOf" srcId="{99DC2156-BB05-443C-B09D-22BFEF068D6E}" destId="{13770122-3272-4BBF-85DC-039236CC22F0}" srcOrd="0" destOrd="0" presId="urn:microsoft.com/office/officeart/2005/8/layout/lProcess2"/>
    <dgm:cxn modelId="{0F6888EC-760C-48F1-B546-489C919EA519}" srcId="{B4AB34C6-3E4C-4D53-8800-F5800A99A670}" destId="{CC60B182-FED2-411F-9C97-022E7FE78913}" srcOrd="0" destOrd="0" parTransId="{B954E521-4308-4D52-A7DA-1C4D303F3E85}" sibTransId="{65E54737-765C-490B-8785-E3CE3AB91A3C}"/>
    <dgm:cxn modelId="{CE6627BA-D48C-4216-9AD2-EB889B172082}" type="presOf" srcId="{CC60B182-FED2-411F-9C97-022E7FE78913}" destId="{9B3A44C2-D58A-48FB-9E52-2F84A7B61DCA}" srcOrd="0" destOrd="0" presId="urn:microsoft.com/office/officeart/2005/8/layout/lProcess2"/>
    <dgm:cxn modelId="{29511C3B-0630-411E-B25A-7B0281CC781A}" srcId="{0A0F5240-5CF9-4A91-BDD4-F9F62A9E206E}" destId="{6D0C7C30-FD97-4BA7-9514-30BCB1EB6C70}" srcOrd="0" destOrd="0" parTransId="{FEF585AB-83B9-4E51-A713-A662B2BCF91A}" sibTransId="{929E7221-37B4-42D6-960B-27904E2966B9}"/>
    <dgm:cxn modelId="{E19F0E68-106F-466F-B8A8-1561AFD2CE26}" srcId="{99DC2156-BB05-443C-B09D-22BFEF068D6E}" destId="{C95D6710-98FA-49CB-AF17-E29C8555C3E1}" srcOrd="1" destOrd="0" parTransId="{1B8ADB38-B4A2-400D-82F4-2895D3A134C3}" sibTransId="{6061E898-A073-4089-9E0B-F4E01003FD64}"/>
    <dgm:cxn modelId="{0822AA7E-A353-47AD-AEB8-1E542F2F10F9}" type="presOf" srcId="{C95D6710-98FA-49CB-AF17-E29C8555C3E1}" destId="{5E3385B7-B2F5-4F92-ADBB-2C01118DC700}" srcOrd="0" destOrd="0" presId="urn:microsoft.com/office/officeart/2005/8/layout/lProcess2"/>
    <dgm:cxn modelId="{BC39E7DB-94C3-49F3-875D-414059AFA3C4}" type="presOf" srcId="{B4AB34C6-3E4C-4D53-8800-F5800A99A670}" destId="{48C98A32-D33D-4ACB-8ABD-27A1325962DF}" srcOrd="0" destOrd="0" presId="urn:microsoft.com/office/officeart/2005/8/layout/lProcess2"/>
    <dgm:cxn modelId="{31E00CD9-4244-4576-B8E8-089A0C5CE4FC}" type="presOf" srcId="{05C9ADF8-75FE-4675-96F2-23D8EFD9FB03}" destId="{1F2E2AA2-9D0B-47EB-AD05-574AA4907B10}" srcOrd="0" destOrd="0" presId="urn:microsoft.com/office/officeart/2005/8/layout/lProcess2"/>
    <dgm:cxn modelId="{B07F196D-5F88-4DE3-8C78-50FBB960D885}" type="presOf" srcId="{CC60B182-FED2-411F-9C97-022E7FE78913}" destId="{688B2989-3964-461A-8DC4-2AC8029E6BB3}" srcOrd="1" destOrd="0" presId="urn:microsoft.com/office/officeart/2005/8/layout/lProcess2"/>
    <dgm:cxn modelId="{02CB1A51-2476-400E-B5AA-A38C02AD0018}" type="presOf" srcId="{6D0C7C30-FD97-4BA7-9514-30BCB1EB6C70}" destId="{AD1195FE-9B66-451B-9AB0-D3302B557E05}" srcOrd="0" destOrd="0" presId="urn:microsoft.com/office/officeart/2005/8/layout/lProcess2"/>
    <dgm:cxn modelId="{6AAF9A83-7EDF-4EBE-8421-F19E1F26E9BA}" type="presOf" srcId="{0A0F5240-5CF9-4A91-BDD4-F9F62A9E206E}" destId="{39C66DEA-20D6-4558-8A29-707B37BB17CE}" srcOrd="0" destOrd="0" presId="urn:microsoft.com/office/officeart/2005/8/layout/lProcess2"/>
    <dgm:cxn modelId="{56BFE286-2FDF-4190-9F98-022F56999DCA}" srcId="{0A0F5240-5CF9-4A91-BDD4-F9F62A9E206E}" destId="{0585CBD3-A4DE-4AC8-9A49-62041265BB80}" srcOrd="2" destOrd="0" parTransId="{43360F96-9133-412A-B7E5-66BF196931CD}" sibTransId="{B9A836A2-66DB-46C1-BC74-4A1516651907}"/>
    <dgm:cxn modelId="{35728CC0-88D4-4B21-B85D-8F35DF3438F4}" type="presOf" srcId="{0B3BA694-2317-4A29-9984-0016ABCF000E}" destId="{03D630BD-0347-405C-8F5E-9F68E64B78BA}" srcOrd="0" destOrd="0" presId="urn:microsoft.com/office/officeart/2005/8/layout/lProcess2"/>
    <dgm:cxn modelId="{66E97F73-00A1-4DC4-B2C4-C9DFDA65CE85}" type="presOf" srcId="{FCC3F986-9E6F-425E-9588-AA496115B21C}" destId="{9CCBE901-67F8-448B-B55C-C20A632CCC5A}" srcOrd="0" destOrd="0" presId="urn:microsoft.com/office/officeart/2005/8/layout/lProcess2"/>
    <dgm:cxn modelId="{075E997F-9B34-4F82-B06E-B7390EA511C8}" type="presOf" srcId="{0585CBD3-A4DE-4AC8-9A49-62041265BB80}" destId="{4E034D55-EFB4-418C-ACBB-13B32F3B4E6C}" srcOrd="0" destOrd="0" presId="urn:microsoft.com/office/officeart/2005/8/layout/lProcess2"/>
    <dgm:cxn modelId="{FA1DAE3A-F1F9-4FB5-A9CE-73C93ED27810}" type="presOf" srcId="{0A0F5240-5CF9-4A91-BDD4-F9F62A9E206E}" destId="{C2D6D3F0-54EF-4060-983E-E9D1CFF4E85C}" srcOrd="1" destOrd="0" presId="urn:microsoft.com/office/officeart/2005/8/layout/lProcess2"/>
    <dgm:cxn modelId="{7017A634-0DB1-45AB-AA3D-4315DFBE54F4}" srcId="{B4AB34C6-3E4C-4D53-8800-F5800A99A670}" destId="{99DC2156-BB05-443C-B09D-22BFEF068D6E}" srcOrd="2" destOrd="0" parTransId="{6DE319E8-87CB-452A-B889-ED9F2DB57F0B}" sibTransId="{395FCD01-ED95-4559-8B5C-9A180FB7A9E6}"/>
    <dgm:cxn modelId="{95F63395-E506-45AA-A058-1E0165997F18}" srcId="{CC60B182-FED2-411F-9C97-022E7FE78913}" destId="{FCC3F986-9E6F-425E-9588-AA496115B21C}" srcOrd="2" destOrd="0" parTransId="{05E1FAAC-9E5E-4BB4-AE02-2587EE901F49}" sibTransId="{75C84AE4-6840-4476-941E-D157E90F0DF9}"/>
    <dgm:cxn modelId="{6DC0F812-EB79-444A-AC64-17A7EDBFC3AD}" type="presOf" srcId="{ED3776CA-251C-4C85-868E-12B8FA179243}" destId="{A78686FC-46C2-4DA1-BC1E-DEB56794AC96}" srcOrd="0" destOrd="0" presId="urn:microsoft.com/office/officeart/2005/8/layout/lProcess2"/>
    <dgm:cxn modelId="{BF9D4F1C-B461-4454-AE02-35FD1146DA75}" type="presOf" srcId="{57A5A984-AD0D-4628-B52F-10CD5872C8CB}" destId="{9E94F9B3-9A9D-40D0-92A2-9A5A2E98EC53}" srcOrd="0" destOrd="0" presId="urn:microsoft.com/office/officeart/2005/8/layout/lProcess2"/>
    <dgm:cxn modelId="{4B3EDAC5-0517-483B-8451-CFAAA06A34C3}" srcId="{CC60B182-FED2-411F-9C97-022E7FE78913}" destId="{05C9ADF8-75FE-4675-96F2-23D8EFD9FB03}" srcOrd="0" destOrd="0" parTransId="{0E28DFC1-A2BB-4794-A1D4-FBF4A115D3CB}" sibTransId="{AF34559D-7C60-4D3B-9C4D-E75DEBFF3E83}"/>
    <dgm:cxn modelId="{D1FF80E9-20D7-420C-B9B9-E3685D9D365B}" type="presOf" srcId="{99DC2156-BB05-443C-B09D-22BFEF068D6E}" destId="{5CFDF62F-93A7-404B-B6BB-BE5E50DE3EFA}" srcOrd="1" destOrd="0" presId="urn:microsoft.com/office/officeart/2005/8/layout/lProcess2"/>
    <dgm:cxn modelId="{970E3C1A-9FF5-49D8-B851-AA4C1A5979BB}" srcId="{99DC2156-BB05-443C-B09D-22BFEF068D6E}" destId="{ED3776CA-251C-4C85-868E-12B8FA179243}" srcOrd="0" destOrd="0" parTransId="{E010E005-6784-47DC-8793-CD63B9E4B102}" sibTransId="{F3B16873-EBE2-4B38-B831-8C7D49A20983}"/>
    <dgm:cxn modelId="{2A8F5088-AD66-44BA-B154-2C7E68C96467}" srcId="{99DC2156-BB05-443C-B09D-22BFEF068D6E}" destId="{3D431415-538D-457B-8E27-C166F4ED7E58}" srcOrd="3" destOrd="0" parTransId="{1571D299-BF11-419A-A07E-0D260DCECB4C}" sibTransId="{A7FA693F-9FF0-4105-A490-57265ED592FD}"/>
    <dgm:cxn modelId="{BB01EDC4-6192-4337-B079-37B1BD367D26}" type="presParOf" srcId="{48C98A32-D33D-4ACB-8ABD-27A1325962DF}" destId="{F6F30096-B1E7-4E79-A1B0-F0DA88084084}" srcOrd="0" destOrd="0" presId="urn:microsoft.com/office/officeart/2005/8/layout/lProcess2"/>
    <dgm:cxn modelId="{DC466346-69AF-44EC-9022-94D660F7EE84}" type="presParOf" srcId="{F6F30096-B1E7-4E79-A1B0-F0DA88084084}" destId="{9B3A44C2-D58A-48FB-9E52-2F84A7B61DCA}" srcOrd="0" destOrd="0" presId="urn:microsoft.com/office/officeart/2005/8/layout/lProcess2"/>
    <dgm:cxn modelId="{DD7D4C73-26D7-46EA-9C19-91249A3F87A0}" type="presParOf" srcId="{F6F30096-B1E7-4E79-A1B0-F0DA88084084}" destId="{688B2989-3964-461A-8DC4-2AC8029E6BB3}" srcOrd="1" destOrd="0" presId="urn:microsoft.com/office/officeart/2005/8/layout/lProcess2"/>
    <dgm:cxn modelId="{08B64157-19DF-420D-837A-F98DEB942D06}" type="presParOf" srcId="{F6F30096-B1E7-4E79-A1B0-F0DA88084084}" destId="{EE315C02-A568-4EDA-BB2C-E032B0247DA8}" srcOrd="2" destOrd="0" presId="urn:microsoft.com/office/officeart/2005/8/layout/lProcess2"/>
    <dgm:cxn modelId="{58F24FCD-1E6C-42A8-A0A6-4D65B05F0F1B}" type="presParOf" srcId="{EE315C02-A568-4EDA-BB2C-E032B0247DA8}" destId="{439B07FE-FC1A-48A0-8CDD-5F960353465C}" srcOrd="0" destOrd="0" presId="urn:microsoft.com/office/officeart/2005/8/layout/lProcess2"/>
    <dgm:cxn modelId="{454ACF20-7964-4B27-818C-AF4FE0802852}" type="presParOf" srcId="{439B07FE-FC1A-48A0-8CDD-5F960353465C}" destId="{1F2E2AA2-9D0B-47EB-AD05-574AA4907B10}" srcOrd="0" destOrd="0" presId="urn:microsoft.com/office/officeart/2005/8/layout/lProcess2"/>
    <dgm:cxn modelId="{543E2392-5CFE-4B2C-99F6-2558D83499C9}" type="presParOf" srcId="{439B07FE-FC1A-48A0-8CDD-5F960353465C}" destId="{B772ADCE-8CFE-402E-8EDD-6F91CB4ABD6E}" srcOrd="1" destOrd="0" presId="urn:microsoft.com/office/officeart/2005/8/layout/lProcess2"/>
    <dgm:cxn modelId="{4838F28A-2ED1-4D48-A67B-457D02FBE111}" type="presParOf" srcId="{439B07FE-FC1A-48A0-8CDD-5F960353465C}" destId="{B3895148-806E-4D45-ABD3-18D92F0C02F4}" srcOrd="2" destOrd="0" presId="urn:microsoft.com/office/officeart/2005/8/layout/lProcess2"/>
    <dgm:cxn modelId="{607C0A7D-FA4E-406F-814E-E1DB002B9074}" type="presParOf" srcId="{439B07FE-FC1A-48A0-8CDD-5F960353465C}" destId="{843C06AE-D71F-4B7D-A53C-BFD6F9965F17}" srcOrd="3" destOrd="0" presId="urn:microsoft.com/office/officeart/2005/8/layout/lProcess2"/>
    <dgm:cxn modelId="{D3B28EFD-03C6-4268-A1F5-A8443FF49AC4}" type="presParOf" srcId="{439B07FE-FC1A-48A0-8CDD-5F960353465C}" destId="{9CCBE901-67F8-448B-B55C-C20A632CCC5A}" srcOrd="4" destOrd="0" presId="urn:microsoft.com/office/officeart/2005/8/layout/lProcess2"/>
    <dgm:cxn modelId="{1DA0DBAC-162C-4F7B-8219-1239879F02A4}" type="presParOf" srcId="{48C98A32-D33D-4ACB-8ABD-27A1325962DF}" destId="{CDE53BED-5416-4DE0-9E3E-066F72A5D537}" srcOrd="1" destOrd="0" presId="urn:microsoft.com/office/officeart/2005/8/layout/lProcess2"/>
    <dgm:cxn modelId="{F3366577-D0E9-4A31-BCB5-DCDCC51154D0}" type="presParOf" srcId="{48C98A32-D33D-4ACB-8ABD-27A1325962DF}" destId="{EFC614FB-694D-48B6-BAE0-29AD00FE2E8F}" srcOrd="2" destOrd="0" presId="urn:microsoft.com/office/officeart/2005/8/layout/lProcess2"/>
    <dgm:cxn modelId="{303D8E21-BB1C-4E7E-AA14-D9B116FC3F16}" type="presParOf" srcId="{EFC614FB-694D-48B6-BAE0-29AD00FE2E8F}" destId="{39C66DEA-20D6-4558-8A29-707B37BB17CE}" srcOrd="0" destOrd="0" presId="urn:microsoft.com/office/officeart/2005/8/layout/lProcess2"/>
    <dgm:cxn modelId="{6826E987-B85F-442D-9248-33D37E564615}" type="presParOf" srcId="{EFC614FB-694D-48B6-BAE0-29AD00FE2E8F}" destId="{C2D6D3F0-54EF-4060-983E-E9D1CFF4E85C}" srcOrd="1" destOrd="0" presId="urn:microsoft.com/office/officeart/2005/8/layout/lProcess2"/>
    <dgm:cxn modelId="{09DE20FD-3FF1-4630-996B-3C20AD7C5934}" type="presParOf" srcId="{EFC614FB-694D-48B6-BAE0-29AD00FE2E8F}" destId="{97436D19-6FE1-4683-8671-3ED6AC59320A}" srcOrd="2" destOrd="0" presId="urn:microsoft.com/office/officeart/2005/8/layout/lProcess2"/>
    <dgm:cxn modelId="{F6889175-2BE6-42F3-A27E-2CC177E4507F}" type="presParOf" srcId="{97436D19-6FE1-4683-8671-3ED6AC59320A}" destId="{75DF0D07-FDCC-4170-B6BA-34CA7855A0FD}" srcOrd="0" destOrd="0" presId="urn:microsoft.com/office/officeart/2005/8/layout/lProcess2"/>
    <dgm:cxn modelId="{2BA2A6BC-BEAE-4204-848E-5F4373A657D6}" type="presParOf" srcId="{75DF0D07-FDCC-4170-B6BA-34CA7855A0FD}" destId="{AD1195FE-9B66-451B-9AB0-D3302B557E05}" srcOrd="0" destOrd="0" presId="urn:microsoft.com/office/officeart/2005/8/layout/lProcess2"/>
    <dgm:cxn modelId="{0E1116E4-0352-49EF-A071-22B20C7CE3FC}" type="presParOf" srcId="{75DF0D07-FDCC-4170-B6BA-34CA7855A0FD}" destId="{BFEE1095-6BF2-4BDB-9929-323DB180935C}" srcOrd="1" destOrd="0" presId="urn:microsoft.com/office/officeart/2005/8/layout/lProcess2"/>
    <dgm:cxn modelId="{493AAE99-DF7F-4D42-8433-0B8AE1B0C56F}" type="presParOf" srcId="{75DF0D07-FDCC-4170-B6BA-34CA7855A0FD}" destId="{9E94F9B3-9A9D-40D0-92A2-9A5A2E98EC53}" srcOrd="2" destOrd="0" presId="urn:microsoft.com/office/officeart/2005/8/layout/lProcess2"/>
    <dgm:cxn modelId="{59F1E5E7-19A4-4DE9-BDC1-A763D90FA872}" type="presParOf" srcId="{75DF0D07-FDCC-4170-B6BA-34CA7855A0FD}" destId="{79144F68-992E-48E3-858F-58EAD28A4B31}" srcOrd="3" destOrd="0" presId="urn:microsoft.com/office/officeart/2005/8/layout/lProcess2"/>
    <dgm:cxn modelId="{89327B14-207C-4EE0-9222-73DD69838C55}" type="presParOf" srcId="{75DF0D07-FDCC-4170-B6BA-34CA7855A0FD}" destId="{4E034D55-EFB4-418C-ACBB-13B32F3B4E6C}" srcOrd="4" destOrd="0" presId="urn:microsoft.com/office/officeart/2005/8/layout/lProcess2"/>
    <dgm:cxn modelId="{683060F7-D5B0-4813-9873-AD8F1B793055}" type="presParOf" srcId="{48C98A32-D33D-4ACB-8ABD-27A1325962DF}" destId="{B7120726-12DB-492D-B6EC-CD2B6D030FAC}" srcOrd="3" destOrd="0" presId="urn:microsoft.com/office/officeart/2005/8/layout/lProcess2"/>
    <dgm:cxn modelId="{3078ACEF-8A57-4D9D-A09C-5CA66C211492}" type="presParOf" srcId="{48C98A32-D33D-4ACB-8ABD-27A1325962DF}" destId="{BF6FDAB1-AD4F-4BE3-B2E6-7D2DE1BB20ED}" srcOrd="4" destOrd="0" presId="urn:microsoft.com/office/officeart/2005/8/layout/lProcess2"/>
    <dgm:cxn modelId="{5A4096D0-C958-4B0C-A8D9-92DCDAB7F7F3}" type="presParOf" srcId="{BF6FDAB1-AD4F-4BE3-B2E6-7D2DE1BB20ED}" destId="{13770122-3272-4BBF-85DC-039236CC22F0}" srcOrd="0" destOrd="0" presId="urn:microsoft.com/office/officeart/2005/8/layout/lProcess2"/>
    <dgm:cxn modelId="{C2851984-A30B-4797-9631-FD4114F24EDC}" type="presParOf" srcId="{BF6FDAB1-AD4F-4BE3-B2E6-7D2DE1BB20ED}" destId="{5CFDF62F-93A7-404B-B6BB-BE5E50DE3EFA}" srcOrd="1" destOrd="0" presId="urn:microsoft.com/office/officeart/2005/8/layout/lProcess2"/>
    <dgm:cxn modelId="{C8D9BA54-8087-40CB-A38E-4D4F43B98C5A}" type="presParOf" srcId="{BF6FDAB1-AD4F-4BE3-B2E6-7D2DE1BB20ED}" destId="{F93FB873-E45D-4EA7-BD2F-EBA3F5ACAC10}" srcOrd="2" destOrd="0" presId="urn:microsoft.com/office/officeart/2005/8/layout/lProcess2"/>
    <dgm:cxn modelId="{8120531A-D000-4003-840F-EEB8E0DCE63E}" type="presParOf" srcId="{F93FB873-E45D-4EA7-BD2F-EBA3F5ACAC10}" destId="{73C31C7D-2089-4999-9ABB-C1F6EE4464BF}" srcOrd="0" destOrd="0" presId="urn:microsoft.com/office/officeart/2005/8/layout/lProcess2"/>
    <dgm:cxn modelId="{AAADEFDC-85D0-43F8-ABDA-29E65908E333}" type="presParOf" srcId="{73C31C7D-2089-4999-9ABB-C1F6EE4464BF}" destId="{A78686FC-46C2-4DA1-BC1E-DEB56794AC96}" srcOrd="0" destOrd="0" presId="urn:microsoft.com/office/officeart/2005/8/layout/lProcess2"/>
    <dgm:cxn modelId="{04838016-B9FF-47E8-A54A-57B06B0B6DD7}" type="presParOf" srcId="{73C31C7D-2089-4999-9ABB-C1F6EE4464BF}" destId="{D405B0B8-E207-409E-AF62-A3F31C640411}" srcOrd="1" destOrd="0" presId="urn:microsoft.com/office/officeart/2005/8/layout/lProcess2"/>
    <dgm:cxn modelId="{A60AA990-116E-4DAC-952A-C45070F9B390}" type="presParOf" srcId="{73C31C7D-2089-4999-9ABB-C1F6EE4464BF}" destId="{5E3385B7-B2F5-4F92-ADBB-2C01118DC700}" srcOrd="2" destOrd="0" presId="urn:microsoft.com/office/officeart/2005/8/layout/lProcess2"/>
    <dgm:cxn modelId="{4C07F86A-A59D-4AF4-8D90-33DFBE56569D}" type="presParOf" srcId="{73C31C7D-2089-4999-9ABB-C1F6EE4464BF}" destId="{98B8F5C7-2F8F-48E2-B241-E12D0110BD54}" srcOrd="3" destOrd="0" presId="urn:microsoft.com/office/officeart/2005/8/layout/lProcess2"/>
    <dgm:cxn modelId="{924E005F-7FD5-426E-B1BE-F378CCACBA86}" type="presParOf" srcId="{73C31C7D-2089-4999-9ABB-C1F6EE4464BF}" destId="{03D630BD-0347-405C-8F5E-9F68E64B78BA}" srcOrd="4" destOrd="0" presId="urn:microsoft.com/office/officeart/2005/8/layout/lProcess2"/>
    <dgm:cxn modelId="{ECED365C-001C-46D9-9C32-494EDC83BF25}" type="presParOf" srcId="{73C31C7D-2089-4999-9ABB-C1F6EE4464BF}" destId="{39C35EAF-46C5-41A5-BA39-54C9CA51D6C2}" srcOrd="5" destOrd="0" presId="urn:microsoft.com/office/officeart/2005/8/layout/lProcess2"/>
    <dgm:cxn modelId="{4667AFB1-BB2F-4A2F-98D2-994072E54DA4}" type="presParOf" srcId="{73C31C7D-2089-4999-9ABB-C1F6EE4464BF}" destId="{00925725-8545-4EB8-90F7-13D9220E383E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FE2A78-24CD-4988-8B39-0E70C44CE231}" type="doc">
      <dgm:prSet loTypeId="urn:microsoft.com/office/officeart/2009/layout/CircleArrow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64D52C1-132A-4E6D-98C7-CF83871B818F}">
      <dgm:prSet phldrT="[Text]"/>
      <dgm:spPr/>
      <dgm:t>
        <a:bodyPr/>
        <a:lstStyle/>
        <a:p>
          <a:r>
            <a:rPr lang="cs-CZ" dirty="0"/>
            <a:t>MŠ</a:t>
          </a:r>
        </a:p>
      </dgm:t>
    </dgm:pt>
    <dgm:pt modelId="{4655B133-7A9E-4123-AD9E-23EBBA2B0F8E}" type="parTrans" cxnId="{494F9737-0B5A-4B59-97F1-9E7210194A5C}">
      <dgm:prSet/>
      <dgm:spPr/>
      <dgm:t>
        <a:bodyPr/>
        <a:lstStyle/>
        <a:p>
          <a:endParaRPr lang="cs-CZ"/>
        </a:p>
      </dgm:t>
    </dgm:pt>
    <dgm:pt modelId="{4949490A-410D-4E30-99BD-2B0F2CACB7EB}" type="sibTrans" cxnId="{494F9737-0B5A-4B59-97F1-9E7210194A5C}">
      <dgm:prSet/>
      <dgm:spPr/>
      <dgm:t>
        <a:bodyPr/>
        <a:lstStyle/>
        <a:p>
          <a:endParaRPr lang="cs-CZ"/>
        </a:p>
      </dgm:t>
    </dgm:pt>
    <dgm:pt modelId="{B32EAA0C-4EAB-46F3-B76B-A53EDDBB2188}">
      <dgm:prSet phldrT="[Text]"/>
      <dgm:spPr/>
      <dgm:t>
        <a:bodyPr/>
        <a:lstStyle/>
        <a:p>
          <a:r>
            <a:rPr lang="cs-CZ" dirty="0"/>
            <a:t>1.st ZŠ</a:t>
          </a:r>
        </a:p>
      </dgm:t>
    </dgm:pt>
    <dgm:pt modelId="{B42808F6-07E1-4026-B810-B37A33A483D8}" type="parTrans" cxnId="{71FDCD55-743C-4AA9-AD3B-9F1A553A0A66}">
      <dgm:prSet/>
      <dgm:spPr/>
      <dgm:t>
        <a:bodyPr/>
        <a:lstStyle/>
        <a:p>
          <a:endParaRPr lang="cs-CZ"/>
        </a:p>
      </dgm:t>
    </dgm:pt>
    <dgm:pt modelId="{73D8F1DC-D5A5-4362-BDB9-40E40D30C03A}" type="sibTrans" cxnId="{71FDCD55-743C-4AA9-AD3B-9F1A553A0A66}">
      <dgm:prSet/>
      <dgm:spPr/>
      <dgm:t>
        <a:bodyPr/>
        <a:lstStyle/>
        <a:p>
          <a:endParaRPr lang="cs-CZ"/>
        </a:p>
      </dgm:t>
    </dgm:pt>
    <dgm:pt modelId="{3B58EE8C-349D-4547-ADB2-40417A4709D1}">
      <dgm:prSet phldrT="[Text]"/>
      <dgm:spPr/>
      <dgm:t>
        <a:bodyPr/>
        <a:lstStyle/>
        <a:p>
          <a:r>
            <a:rPr lang="cs-CZ" dirty="0"/>
            <a:t>2. st. ZŠ</a:t>
          </a:r>
        </a:p>
      </dgm:t>
    </dgm:pt>
    <dgm:pt modelId="{3E117BEB-4626-4022-84C3-922AF38DDD2B}" type="parTrans" cxnId="{57EDE3B6-F187-4F8F-B2B1-CF3432EA57BB}">
      <dgm:prSet/>
      <dgm:spPr/>
      <dgm:t>
        <a:bodyPr/>
        <a:lstStyle/>
        <a:p>
          <a:endParaRPr lang="cs-CZ"/>
        </a:p>
      </dgm:t>
    </dgm:pt>
    <dgm:pt modelId="{A54C3A07-DD18-4152-BFDE-1E495544C1E7}" type="sibTrans" cxnId="{57EDE3B6-F187-4F8F-B2B1-CF3432EA57BB}">
      <dgm:prSet/>
      <dgm:spPr/>
      <dgm:t>
        <a:bodyPr/>
        <a:lstStyle/>
        <a:p>
          <a:endParaRPr lang="cs-CZ"/>
        </a:p>
      </dgm:t>
    </dgm:pt>
    <dgm:pt modelId="{A4EF085D-09DD-42C7-BF0D-A7015EDEB099}">
      <dgm:prSet custT="1"/>
      <dgm:spPr/>
      <dgm:t>
        <a:bodyPr/>
        <a:lstStyle/>
        <a:p>
          <a:r>
            <a:rPr lang="cs-CZ" sz="1300" dirty="0">
              <a:solidFill>
                <a:srgbClr val="FFC000"/>
              </a:solidFill>
            </a:rPr>
            <a:t>1 škola </a:t>
          </a:r>
          <a:r>
            <a:rPr lang="cs-CZ" sz="1300" dirty="0"/>
            <a:t>nenabízí aktivity k usnadnění přestupu</a:t>
          </a:r>
        </a:p>
      </dgm:t>
    </dgm:pt>
    <dgm:pt modelId="{4ACF94C2-92AF-4C03-93C7-595666AA0567}" type="parTrans" cxnId="{FD5EC794-2236-451E-8C3D-FADDF57D5BD6}">
      <dgm:prSet/>
      <dgm:spPr/>
      <dgm:t>
        <a:bodyPr/>
        <a:lstStyle/>
        <a:p>
          <a:endParaRPr lang="cs-CZ"/>
        </a:p>
      </dgm:t>
    </dgm:pt>
    <dgm:pt modelId="{7DA66D6E-ABC6-42E4-B1A9-E58FCC8C83E3}" type="sibTrans" cxnId="{FD5EC794-2236-451E-8C3D-FADDF57D5BD6}">
      <dgm:prSet/>
      <dgm:spPr/>
      <dgm:t>
        <a:bodyPr/>
        <a:lstStyle/>
        <a:p>
          <a:endParaRPr lang="cs-CZ"/>
        </a:p>
      </dgm:t>
    </dgm:pt>
    <dgm:pt modelId="{798A9974-D12C-4E0A-97E7-B87E231299CD}">
      <dgm:prSet custT="1"/>
      <dgm:spPr/>
      <dgm:t>
        <a:bodyPr/>
        <a:lstStyle/>
        <a:p>
          <a:r>
            <a:rPr lang="cs-CZ" sz="1300" dirty="0">
              <a:solidFill>
                <a:srgbClr val="FFC000"/>
              </a:solidFill>
            </a:rPr>
            <a:t>5 škol </a:t>
          </a:r>
          <a:r>
            <a:rPr lang="cs-CZ" sz="1300" dirty="0"/>
            <a:t>nenabízí aktivity k usnadnění přestupu</a:t>
          </a:r>
        </a:p>
      </dgm:t>
    </dgm:pt>
    <dgm:pt modelId="{87E38CD2-8142-4545-86D5-1F028A0F1C2E}" type="parTrans" cxnId="{D6625A8F-6166-4EB9-8213-4F9E0492CF2F}">
      <dgm:prSet/>
      <dgm:spPr/>
      <dgm:t>
        <a:bodyPr/>
        <a:lstStyle/>
        <a:p>
          <a:endParaRPr lang="cs-CZ"/>
        </a:p>
      </dgm:t>
    </dgm:pt>
    <dgm:pt modelId="{48EFD79D-AD98-4E7B-9016-0CAAEA400A1F}" type="sibTrans" cxnId="{D6625A8F-6166-4EB9-8213-4F9E0492CF2F}">
      <dgm:prSet/>
      <dgm:spPr/>
      <dgm:t>
        <a:bodyPr/>
        <a:lstStyle/>
        <a:p>
          <a:endParaRPr lang="cs-CZ"/>
        </a:p>
      </dgm:t>
    </dgm:pt>
    <dgm:pt modelId="{B7E42A53-EB8E-4B56-A8F6-BCA0D17020DC}">
      <dgm:prSet custT="1"/>
      <dgm:spPr/>
      <dgm:t>
        <a:bodyPr/>
        <a:lstStyle/>
        <a:p>
          <a:r>
            <a:rPr lang="cs-CZ" sz="1300" dirty="0">
              <a:solidFill>
                <a:srgbClr val="FFC000"/>
              </a:solidFill>
            </a:rPr>
            <a:t>1 škola </a:t>
          </a:r>
          <a:r>
            <a:rPr lang="cs-CZ" sz="1300" dirty="0"/>
            <a:t>nenabízí aktivity k usnadnění přestupu</a:t>
          </a:r>
        </a:p>
      </dgm:t>
    </dgm:pt>
    <dgm:pt modelId="{41F0998A-8961-4910-BB07-1555B63A6CD1}" type="parTrans" cxnId="{59CA01E5-AC03-4171-BD68-D144737D795E}">
      <dgm:prSet/>
      <dgm:spPr/>
      <dgm:t>
        <a:bodyPr/>
        <a:lstStyle/>
        <a:p>
          <a:endParaRPr lang="cs-CZ"/>
        </a:p>
      </dgm:t>
    </dgm:pt>
    <dgm:pt modelId="{237CBADB-2813-427F-87D3-56D858EBAE2C}" type="sibTrans" cxnId="{59CA01E5-AC03-4171-BD68-D144737D795E}">
      <dgm:prSet/>
      <dgm:spPr/>
      <dgm:t>
        <a:bodyPr/>
        <a:lstStyle/>
        <a:p>
          <a:endParaRPr lang="cs-CZ"/>
        </a:p>
      </dgm:t>
    </dgm:pt>
    <dgm:pt modelId="{C4A6E603-4821-49D3-9B7A-5FC950272332}">
      <dgm:prSet/>
      <dgm:spPr/>
      <dgm:t>
        <a:bodyPr/>
        <a:lstStyle/>
        <a:p>
          <a:endParaRPr lang="cs-CZ"/>
        </a:p>
      </dgm:t>
    </dgm:pt>
    <dgm:pt modelId="{5731A953-C7C9-429B-8485-52330CE2F628}" type="parTrans" cxnId="{F6841B23-C382-401B-A1FA-67E9E178E12E}">
      <dgm:prSet/>
      <dgm:spPr/>
      <dgm:t>
        <a:bodyPr/>
        <a:lstStyle/>
        <a:p>
          <a:endParaRPr lang="cs-CZ"/>
        </a:p>
      </dgm:t>
    </dgm:pt>
    <dgm:pt modelId="{8A4CB28D-AF50-466A-932B-2ADB9860D7DE}" type="sibTrans" cxnId="{F6841B23-C382-401B-A1FA-67E9E178E12E}">
      <dgm:prSet/>
      <dgm:spPr/>
      <dgm:t>
        <a:bodyPr/>
        <a:lstStyle/>
        <a:p>
          <a:endParaRPr lang="cs-CZ"/>
        </a:p>
      </dgm:t>
    </dgm:pt>
    <dgm:pt modelId="{F5CE8B25-62A3-4E4D-BFDE-F18EC48B4A90}" type="pres">
      <dgm:prSet presAssocID="{AAFE2A78-24CD-4988-8B39-0E70C44CE23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5F0F8954-C8FC-43C3-B893-37FB75ABE784}" type="pres">
      <dgm:prSet presAssocID="{A64D52C1-132A-4E6D-98C7-CF83871B818F}" presName="Accent1" presStyleCnt="0"/>
      <dgm:spPr/>
    </dgm:pt>
    <dgm:pt modelId="{2B715136-D384-4A3D-9027-FE257312564A}" type="pres">
      <dgm:prSet presAssocID="{A64D52C1-132A-4E6D-98C7-CF83871B818F}" presName="Accent" presStyleLbl="node1" presStyleIdx="0" presStyleCnt="4"/>
      <dgm:spPr/>
    </dgm:pt>
    <dgm:pt modelId="{326BB542-BD43-47F5-A29D-21B1B00B517C}" type="pres">
      <dgm:prSet presAssocID="{A64D52C1-132A-4E6D-98C7-CF83871B818F}" presName="Child1" presStyleLbl="revTx" presStyleIdx="0" presStyleCnt="7" custScaleX="248142" custLinFactY="35724" custLinFactNeighborX="4792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6B750F-4A7F-490F-B0F5-69A4A4A0FE2F}" type="pres">
      <dgm:prSet presAssocID="{A64D52C1-132A-4E6D-98C7-CF83871B818F}" presName="Parent1" presStyleLbl="revTx" presStyleIdx="1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D5C12F-F4C4-4FB7-AE31-794E0266FB29}" type="pres">
      <dgm:prSet presAssocID="{B32EAA0C-4EAB-46F3-B76B-A53EDDBB2188}" presName="Accent2" presStyleCnt="0"/>
      <dgm:spPr/>
    </dgm:pt>
    <dgm:pt modelId="{623C1EB3-1CC6-4B35-BD56-C582F9F3DEE9}" type="pres">
      <dgm:prSet presAssocID="{B32EAA0C-4EAB-46F3-B76B-A53EDDBB2188}" presName="Accent" presStyleLbl="node1" presStyleIdx="1" presStyleCnt="4"/>
      <dgm:spPr/>
    </dgm:pt>
    <dgm:pt modelId="{9B52B497-84DB-48B5-A5CA-FC2BCBAC9744}" type="pres">
      <dgm:prSet presAssocID="{B32EAA0C-4EAB-46F3-B76B-A53EDDBB2188}" presName="Child2" presStyleLbl="revTx" presStyleIdx="2" presStyleCnt="7" custScaleX="156034" custLinFactX="-100000" custLinFactY="395" custLinFactNeighborX="-15585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2BA98C-B013-4B69-910C-C960FCB75DD6}" type="pres">
      <dgm:prSet presAssocID="{B32EAA0C-4EAB-46F3-B76B-A53EDDBB2188}" presName="Parent2" presStyleLbl="revTx" presStyleIdx="3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4AC474-1319-4B3B-9A0C-3423E3EBE4D9}" type="pres">
      <dgm:prSet presAssocID="{3B58EE8C-349D-4547-ADB2-40417A4709D1}" presName="Accent3" presStyleCnt="0"/>
      <dgm:spPr/>
    </dgm:pt>
    <dgm:pt modelId="{994FA760-4367-4210-AF43-A613DFF5B12E}" type="pres">
      <dgm:prSet presAssocID="{3B58EE8C-349D-4547-ADB2-40417A4709D1}" presName="Accent" presStyleLbl="node1" presStyleIdx="2" presStyleCnt="4"/>
      <dgm:spPr/>
    </dgm:pt>
    <dgm:pt modelId="{90FBCB22-3E6B-4631-B997-3C1989557467}" type="pres">
      <dgm:prSet presAssocID="{3B58EE8C-349D-4547-ADB2-40417A4709D1}" presName="Child3" presStyleLbl="revTx" presStyleIdx="4" presStyleCnt="7" custScaleX="190535" custLinFactY="39865" custLinFactNeighborX="149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0ED163-FAE3-4572-AF9F-B65857EF7279}" type="pres">
      <dgm:prSet presAssocID="{3B58EE8C-349D-4547-ADB2-40417A4709D1}" presName="Parent3" presStyleLbl="revTx" presStyleIdx="5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C940B6-31B8-4694-BD24-E5DB0EFA4DD8}" type="pres">
      <dgm:prSet presAssocID="{C4A6E603-4821-49D3-9B7A-5FC950272332}" presName="Accent4" presStyleCnt="0"/>
      <dgm:spPr/>
    </dgm:pt>
    <dgm:pt modelId="{6305DCAB-7FFB-42A2-AC63-8DD38958B929}" type="pres">
      <dgm:prSet presAssocID="{C4A6E603-4821-49D3-9B7A-5FC950272332}" presName="Accent" presStyleLbl="node1" presStyleIdx="3" presStyleCnt="4" custLinFactNeighborX="-645" custLinFactNeighborY="-1288"/>
      <dgm:spPr/>
    </dgm:pt>
    <dgm:pt modelId="{475D0C3B-2F11-41C1-B74B-D4498B626294}" type="pres">
      <dgm:prSet presAssocID="{C4A6E603-4821-49D3-9B7A-5FC950272332}" presName="Parent4" presStyleLbl="revTx" presStyleIdx="6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CF8BB2A-BD3E-4148-9DB2-8FA534207243}" type="presOf" srcId="{A64D52C1-132A-4E6D-98C7-CF83871B818F}" destId="{9C6B750F-4A7F-490F-B0F5-69A4A4A0FE2F}" srcOrd="0" destOrd="0" presId="urn:microsoft.com/office/officeart/2009/layout/CircleArrowProcess"/>
    <dgm:cxn modelId="{FD5EC794-2236-451E-8C3D-FADDF57D5BD6}" srcId="{A64D52C1-132A-4E6D-98C7-CF83871B818F}" destId="{A4EF085D-09DD-42C7-BF0D-A7015EDEB099}" srcOrd="0" destOrd="0" parTransId="{4ACF94C2-92AF-4C03-93C7-595666AA0567}" sibTransId="{7DA66D6E-ABC6-42E4-B1A9-E58FCC8C83E3}"/>
    <dgm:cxn modelId="{71FDCD55-743C-4AA9-AD3B-9F1A553A0A66}" srcId="{AAFE2A78-24CD-4988-8B39-0E70C44CE231}" destId="{B32EAA0C-4EAB-46F3-B76B-A53EDDBB2188}" srcOrd="1" destOrd="0" parTransId="{B42808F6-07E1-4026-B810-B37A33A483D8}" sibTransId="{73D8F1DC-D5A5-4362-BDB9-40E40D30C03A}"/>
    <dgm:cxn modelId="{59CA01E5-AC03-4171-BD68-D144737D795E}" srcId="{3B58EE8C-349D-4547-ADB2-40417A4709D1}" destId="{B7E42A53-EB8E-4B56-A8F6-BCA0D17020DC}" srcOrd="0" destOrd="0" parTransId="{41F0998A-8961-4910-BB07-1555B63A6CD1}" sibTransId="{237CBADB-2813-427F-87D3-56D858EBAE2C}"/>
    <dgm:cxn modelId="{494F9737-0B5A-4B59-97F1-9E7210194A5C}" srcId="{AAFE2A78-24CD-4988-8B39-0E70C44CE231}" destId="{A64D52C1-132A-4E6D-98C7-CF83871B818F}" srcOrd="0" destOrd="0" parTransId="{4655B133-7A9E-4123-AD9E-23EBBA2B0F8E}" sibTransId="{4949490A-410D-4E30-99BD-2B0F2CACB7EB}"/>
    <dgm:cxn modelId="{79F6A244-41B1-48D3-96B0-4159ADEC8A81}" type="presOf" srcId="{AAFE2A78-24CD-4988-8B39-0E70C44CE231}" destId="{F5CE8B25-62A3-4E4D-BFDE-F18EC48B4A90}" srcOrd="0" destOrd="0" presId="urn:microsoft.com/office/officeart/2009/layout/CircleArrowProcess"/>
    <dgm:cxn modelId="{F6841B23-C382-401B-A1FA-67E9E178E12E}" srcId="{AAFE2A78-24CD-4988-8B39-0E70C44CE231}" destId="{C4A6E603-4821-49D3-9B7A-5FC950272332}" srcOrd="3" destOrd="0" parTransId="{5731A953-C7C9-429B-8485-52330CE2F628}" sibTransId="{8A4CB28D-AF50-466A-932B-2ADB9860D7DE}"/>
    <dgm:cxn modelId="{31DCE885-E97D-4F19-A8F4-238C3558C84C}" type="presOf" srcId="{C4A6E603-4821-49D3-9B7A-5FC950272332}" destId="{475D0C3B-2F11-41C1-B74B-D4498B626294}" srcOrd="0" destOrd="0" presId="urn:microsoft.com/office/officeart/2009/layout/CircleArrowProcess"/>
    <dgm:cxn modelId="{A9FBC10F-BE8F-430D-8D8F-D0271961770F}" type="presOf" srcId="{3B58EE8C-349D-4547-ADB2-40417A4709D1}" destId="{B50ED163-FAE3-4572-AF9F-B65857EF7279}" srcOrd="0" destOrd="0" presId="urn:microsoft.com/office/officeart/2009/layout/CircleArrowProcess"/>
    <dgm:cxn modelId="{279B3820-B556-4BB5-A6A5-83079E964205}" type="presOf" srcId="{798A9974-D12C-4E0A-97E7-B87E231299CD}" destId="{9B52B497-84DB-48B5-A5CA-FC2BCBAC9744}" srcOrd="0" destOrd="0" presId="urn:microsoft.com/office/officeart/2009/layout/CircleArrowProcess"/>
    <dgm:cxn modelId="{57EDE3B6-F187-4F8F-B2B1-CF3432EA57BB}" srcId="{AAFE2A78-24CD-4988-8B39-0E70C44CE231}" destId="{3B58EE8C-349D-4547-ADB2-40417A4709D1}" srcOrd="2" destOrd="0" parTransId="{3E117BEB-4626-4022-84C3-922AF38DDD2B}" sibTransId="{A54C3A07-DD18-4152-BFDE-1E495544C1E7}"/>
    <dgm:cxn modelId="{0F36C8B7-3C10-4EEF-9E13-0FD90997ED24}" type="presOf" srcId="{A4EF085D-09DD-42C7-BF0D-A7015EDEB099}" destId="{326BB542-BD43-47F5-A29D-21B1B00B517C}" srcOrd="0" destOrd="0" presId="urn:microsoft.com/office/officeart/2009/layout/CircleArrowProcess"/>
    <dgm:cxn modelId="{FB91C0B4-1D8C-40B0-A5B4-FB93A0C9E4C3}" type="presOf" srcId="{B7E42A53-EB8E-4B56-A8F6-BCA0D17020DC}" destId="{90FBCB22-3E6B-4631-B997-3C1989557467}" srcOrd="0" destOrd="0" presId="urn:microsoft.com/office/officeart/2009/layout/CircleArrowProcess"/>
    <dgm:cxn modelId="{D910672A-D5A4-42D2-A2B5-3AC3A02A7721}" type="presOf" srcId="{B32EAA0C-4EAB-46F3-B76B-A53EDDBB2188}" destId="{1E2BA98C-B013-4B69-910C-C960FCB75DD6}" srcOrd="0" destOrd="0" presId="urn:microsoft.com/office/officeart/2009/layout/CircleArrowProcess"/>
    <dgm:cxn modelId="{D6625A8F-6166-4EB9-8213-4F9E0492CF2F}" srcId="{B32EAA0C-4EAB-46F3-B76B-A53EDDBB2188}" destId="{798A9974-D12C-4E0A-97E7-B87E231299CD}" srcOrd="0" destOrd="0" parTransId="{87E38CD2-8142-4545-86D5-1F028A0F1C2E}" sibTransId="{48EFD79D-AD98-4E7B-9016-0CAAEA400A1F}"/>
    <dgm:cxn modelId="{A5346BD3-2681-4FF1-B39D-CD9844F62402}" type="presParOf" srcId="{F5CE8B25-62A3-4E4D-BFDE-F18EC48B4A90}" destId="{5F0F8954-C8FC-43C3-B893-37FB75ABE784}" srcOrd="0" destOrd="0" presId="urn:microsoft.com/office/officeart/2009/layout/CircleArrowProcess"/>
    <dgm:cxn modelId="{7A8F4661-A1C4-4684-9685-7B1C7A3A944C}" type="presParOf" srcId="{5F0F8954-C8FC-43C3-B893-37FB75ABE784}" destId="{2B715136-D384-4A3D-9027-FE257312564A}" srcOrd="0" destOrd="0" presId="urn:microsoft.com/office/officeart/2009/layout/CircleArrowProcess"/>
    <dgm:cxn modelId="{61545F76-5C67-4469-B88C-B47CCBB36CBF}" type="presParOf" srcId="{F5CE8B25-62A3-4E4D-BFDE-F18EC48B4A90}" destId="{326BB542-BD43-47F5-A29D-21B1B00B517C}" srcOrd="1" destOrd="0" presId="urn:microsoft.com/office/officeart/2009/layout/CircleArrowProcess"/>
    <dgm:cxn modelId="{21F405A2-04B7-4A54-B769-B5FAC3B9AE35}" type="presParOf" srcId="{F5CE8B25-62A3-4E4D-BFDE-F18EC48B4A90}" destId="{9C6B750F-4A7F-490F-B0F5-69A4A4A0FE2F}" srcOrd="2" destOrd="0" presId="urn:microsoft.com/office/officeart/2009/layout/CircleArrowProcess"/>
    <dgm:cxn modelId="{E5DE7C52-A680-45B1-9E92-6D7554B33832}" type="presParOf" srcId="{F5CE8B25-62A3-4E4D-BFDE-F18EC48B4A90}" destId="{FED5C12F-F4C4-4FB7-AE31-794E0266FB29}" srcOrd="3" destOrd="0" presId="urn:microsoft.com/office/officeart/2009/layout/CircleArrowProcess"/>
    <dgm:cxn modelId="{8175A481-3E1F-40B2-A473-7B9C108BBEC5}" type="presParOf" srcId="{FED5C12F-F4C4-4FB7-AE31-794E0266FB29}" destId="{623C1EB3-1CC6-4B35-BD56-C582F9F3DEE9}" srcOrd="0" destOrd="0" presId="urn:microsoft.com/office/officeart/2009/layout/CircleArrowProcess"/>
    <dgm:cxn modelId="{E4581B4A-998A-40A7-BA5C-1B3A26B22D87}" type="presParOf" srcId="{F5CE8B25-62A3-4E4D-BFDE-F18EC48B4A90}" destId="{9B52B497-84DB-48B5-A5CA-FC2BCBAC9744}" srcOrd="4" destOrd="0" presId="urn:microsoft.com/office/officeart/2009/layout/CircleArrowProcess"/>
    <dgm:cxn modelId="{57238E28-A80F-4144-9B58-D72E55C8426F}" type="presParOf" srcId="{F5CE8B25-62A3-4E4D-BFDE-F18EC48B4A90}" destId="{1E2BA98C-B013-4B69-910C-C960FCB75DD6}" srcOrd="5" destOrd="0" presId="urn:microsoft.com/office/officeart/2009/layout/CircleArrowProcess"/>
    <dgm:cxn modelId="{92EAFB4F-E097-46E5-AAA2-8326F0BC191E}" type="presParOf" srcId="{F5CE8B25-62A3-4E4D-BFDE-F18EC48B4A90}" destId="{3D4AC474-1319-4B3B-9A0C-3423E3EBE4D9}" srcOrd="6" destOrd="0" presId="urn:microsoft.com/office/officeart/2009/layout/CircleArrowProcess"/>
    <dgm:cxn modelId="{FBEE4AE4-3A96-43EE-830F-DCAF0967BD09}" type="presParOf" srcId="{3D4AC474-1319-4B3B-9A0C-3423E3EBE4D9}" destId="{994FA760-4367-4210-AF43-A613DFF5B12E}" srcOrd="0" destOrd="0" presId="urn:microsoft.com/office/officeart/2009/layout/CircleArrowProcess"/>
    <dgm:cxn modelId="{22B5A3BC-9926-4297-BFB1-82005111EF89}" type="presParOf" srcId="{F5CE8B25-62A3-4E4D-BFDE-F18EC48B4A90}" destId="{90FBCB22-3E6B-4631-B997-3C1989557467}" srcOrd="7" destOrd="0" presId="urn:microsoft.com/office/officeart/2009/layout/CircleArrowProcess"/>
    <dgm:cxn modelId="{19A7B042-0DBB-49A4-8252-F6DD361F8392}" type="presParOf" srcId="{F5CE8B25-62A3-4E4D-BFDE-F18EC48B4A90}" destId="{B50ED163-FAE3-4572-AF9F-B65857EF7279}" srcOrd="8" destOrd="0" presId="urn:microsoft.com/office/officeart/2009/layout/CircleArrowProcess"/>
    <dgm:cxn modelId="{49B47D84-BA2C-48DF-B7A8-37E59F7D6964}" type="presParOf" srcId="{F5CE8B25-62A3-4E4D-BFDE-F18EC48B4A90}" destId="{BCC940B6-31B8-4694-BD24-E5DB0EFA4DD8}" srcOrd="9" destOrd="0" presId="urn:microsoft.com/office/officeart/2009/layout/CircleArrowProcess"/>
    <dgm:cxn modelId="{564E2CB9-2BC0-4DB8-89E8-D05B17E4F365}" type="presParOf" srcId="{BCC940B6-31B8-4694-BD24-E5DB0EFA4DD8}" destId="{6305DCAB-7FFB-42A2-AC63-8DD38958B929}" srcOrd="0" destOrd="0" presId="urn:microsoft.com/office/officeart/2009/layout/CircleArrowProcess"/>
    <dgm:cxn modelId="{6EC7EECE-24A4-45B3-9846-D12CBFD57078}" type="presParOf" srcId="{F5CE8B25-62A3-4E4D-BFDE-F18EC48B4A90}" destId="{475D0C3B-2F11-41C1-B74B-D4498B626294}" srcOrd="10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B63764-D217-461E-934D-276261A517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CE3D754-5A3F-4F33-979B-03E70C939F4F}">
      <dgm:prSet phldrT="[Text]"/>
      <dgm:spPr/>
      <dgm:t>
        <a:bodyPr/>
        <a:lstStyle/>
        <a:p>
          <a:r>
            <a:rPr lang="cs-CZ" dirty="0"/>
            <a:t>2016/2017</a:t>
          </a:r>
        </a:p>
      </dgm:t>
    </dgm:pt>
    <dgm:pt modelId="{53E4661E-FDDE-4567-AC25-501D9A9EF66B}" type="parTrans" cxnId="{1C92FCBB-77A7-4D0B-BEB8-B0D17D98E256}">
      <dgm:prSet/>
      <dgm:spPr/>
      <dgm:t>
        <a:bodyPr/>
        <a:lstStyle/>
        <a:p>
          <a:endParaRPr lang="cs-CZ"/>
        </a:p>
      </dgm:t>
    </dgm:pt>
    <dgm:pt modelId="{4E1E0F48-B458-4416-AF24-9C27175F53AB}" type="sibTrans" cxnId="{1C92FCBB-77A7-4D0B-BEB8-B0D17D98E256}">
      <dgm:prSet/>
      <dgm:spPr/>
      <dgm:t>
        <a:bodyPr/>
        <a:lstStyle/>
        <a:p>
          <a:endParaRPr lang="cs-CZ"/>
        </a:p>
      </dgm:t>
    </dgm:pt>
    <dgm:pt modelId="{21A8F45B-0B05-462F-950A-78075EC42AD4}">
      <dgm:prSet phldrT="[Text]"/>
      <dgm:spPr/>
      <dgm:t>
        <a:bodyPr/>
        <a:lstStyle/>
        <a:p>
          <a:r>
            <a:rPr lang="cs-CZ" dirty="0"/>
            <a:t>12 žáků</a:t>
          </a:r>
        </a:p>
      </dgm:t>
    </dgm:pt>
    <dgm:pt modelId="{BCA25D77-FF1B-467A-81CE-6688ADED9955}" type="parTrans" cxnId="{E1FBF9E5-E8C8-4EE1-A1E7-ED63CB4C305B}">
      <dgm:prSet/>
      <dgm:spPr/>
      <dgm:t>
        <a:bodyPr/>
        <a:lstStyle/>
        <a:p>
          <a:endParaRPr lang="cs-CZ"/>
        </a:p>
      </dgm:t>
    </dgm:pt>
    <dgm:pt modelId="{4962A140-F6BA-4925-A767-23A8AF052AA7}" type="sibTrans" cxnId="{E1FBF9E5-E8C8-4EE1-A1E7-ED63CB4C305B}">
      <dgm:prSet/>
      <dgm:spPr/>
      <dgm:t>
        <a:bodyPr/>
        <a:lstStyle/>
        <a:p>
          <a:endParaRPr lang="cs-CZ"/>
        </a:p>
      </dgm:t>
    </dgm:pt>
    <dgm:pt modelId="{7C7B459A-9077-4FFB-A43F-1C78CDB6102B}">
      <dgm:prSet phldrT="[Text]"/>
      <dgm:spPr/>
      <dgm:t>
        <a:bodyPr/>
        <a:lstStyle/>
        <a:p>
          <a:r>
            <a:rPr lang="cs-CZ" dirty="0"/>
            <a:t>6 škol</a:t>
          </a:r>
        </a:p>
      </dgm:t>
    </dgm:pt>
    <dgm:pt modelId="{C3490C2C-BC9D-4973-80FA-E12F2559422A}" type="parTrans" cxnId="{EA53692E-A257-42AF-AD8D-24DF87CD00D9}">
      <dgm:prSet/>
      <dgm:spPr/>
      <dgm:t>
        <a:bodyPr/>
        <a:lstStyle/>
        <a:p>
          <a:endParaRPr lang="cs-CZ"/>
        </a:p>
      </dgm:t>
    </dgm:pt>
    <dgm:pt modelId="{BB55E256-DDFC-4A00-9321-096198102E9E}" type="sibTrans" cxnId="{EA53692E-A257-42AF-AD8D-24DF87CD00D9}">
      <dgm:prSet/>
      <dgm:spPr/>
      <dgm:t>
        <a:bodyPr/>
        <a:lstStyle/>
        <a:p>
          <a:endParaRPr lang="cs-CZ"/>
        </a:p>
      </dgm:t>
    </dgm:pt>
    <dgm:pt modelId="{568309DB-8803-4E76-9F1E-C8AF55CD8216}">
      <dgm:prSet phldrT="[Text]"/>
      <dgm:spPr/>
      <dgm:t>
        <a:bodyPr/>
        <a:lstStyle/>
        <a:p>
          <a:r>
            <a:rPr lang="cs-CZ" dirty="0"/>
            <a:t>2017/2018</a:t>
          </a:r>
        </a:p>
      </dgm:t>
    </dgm:pt>
    <dgm:pt modelId="{AE1BF60F-E2F2-4834-BB1E-81595F7016B2}" type="parTrans" cxnId="{04D2358F-1292-42B4-A91B-212C67DC44B6}">
      <dgm:prSet/>
      <dgm:spPr/>
      <dgm:t>
        <a:bodyPr/>
        <a:lstStyle/>
        <a:p>
          <a:endParaRPr lang="cs-CZ"/>
        </a:p>
      </dgm:t>
    </dgm:pt>
    <dgm:pt modelId="{7996A328-8014-4186-97B8-297C2D214C41}" type="sibTrans" cxnId="{04D2358F-1292-42B4-A91B-212C67DC44B6}">
      <dgm:prSet/>
      <dgm:spPr/>
      <dgm:t>
        <a:bodyPr/>
        <a:lstStyle/>
        <a:p>
          <a:endParaRPr lang="cs-CZ"/>
        </a:p>
      </dgm:t>
    </dgm:pt>
    <dgm:pt modelId="{6707550A-6EE4-4F6C-8C05-D56431F5502C}">
      <dgm:prSet phldrT="[Text]"/>
      <dgm:spPr/>
      <dgm:t>
        <a:bodyPr/>
        <a:lstStyle/>
        <a:p>
          <a:r>
            <a:rPr lang="cs-CZ" dirty="0"/>
            <a:t>14 žáků</a:t>
          </a:r>
        </a:p>
      </dgm:t>
    </dgm:pt>
    <dgm:pt modelId="{2FE87D7C-D261-44B5-ADD3-30CFC7525765}" type="parTrans" cxnId="{FF51C932-0741-4150-990F-12B839B4F273}">
      <dgm:prSet/>
      <dgm:spPr/>
      <dgm:t>
        <a:bodyPr/>
        <a:lstStyle/>
        <a:p>
          <a:endParaRPr lang="cs-CZ"/>
        </a:p>
      </dgm:t>
    </dgm:pt>
    <dgm:pt modelId="{35168B76-4ADA-4A03-B327-35902D334710}" type="sibTrans" cxnId="{FF51C932-0741-4150-990F-12B839B4F273}">
      <dgm:prSet/>
      <dgm:spPr/>
      <dgm:t>
        <a:bodyPr/>
        <a:lstStyle/>
        <a:p>
          <a:endParaRPr lang="cs-CZ"/>
        </a:p>
      </dgm:t>
    </dgm:pt>
    <dgm:pt modelId="{4357A70D-2586-498B-BC03-C156E9DB7579}">
      <dgm:prSet phldrT="[Text]"/>
      <dgm:spPr/>
      <dgm:t>
        <a:bodyPr/>
        <a:lstStyle/>
        <a:p>
          <a:r>
            <a:rPr lang="cs-CZ" dirty="0"/>
            <a:t>8 škol</a:t>
          </a:r>
        </a:p>
      </dgm:t>
    </dgm:pt>
    <dgm:pt modelId="{567C841E-8000-4EF9-9EBE-B530951EBD74}" type="parTrans" cxnId="{3C792E01-0678-45AB-B669-0B1DB4824CA9}">
      <dgm:prSet/>
      <dgm:spPr/>
      <dgm:t>
        <a:bodyPr/>
        <a:lstStyle/>
        <a:p>
          <a:endParaRPr lang="cs-CZ"/>
        </a:p>
      </dgm:t>
    </dgm:pt>
    <dgm:pt modelId="{6BE77C1A-7A34-4746-9707-03BA74984427}" type="sibTrans" cxnId="{3C792E01-0678-45AB-B669-0B1DB4824CA9}">
      <dgm:prSet/>
      <dgm:spPr/>
      <dgm:t>
        <a:bodyPr/>
        <a:lstStyle/>
        <a:p>
          <a:endParaRPr lang="cs-CZ"/>
        </a:p>
      </dgm:t>
    </dgm:pt>
    <dgm:pt modelId="{DA1E8C50-E388-4417-927A-C96FB7AADC8C}">
      <dgm:prSet phldrT="[Text]"/>
      <dgm:spPr/>
      <dgm:t>
        <a:bodyPr/>
        <a:lstStyle/>
        <a:p>
          <a:r>
            <a:rPr lang="cs-CZ" dirty="0"/>
            <a:t>2018/2019</a:t>
          </a:r>
        </a:p>
      </dgm:t>
    </dgm:pt>
    <dgm:pt modelId="{2B94BC99-AF6B-4C96-B145-5F8E67061433}" type="parTrans" cxnId="{0FA5C8D2-79ED-4803-8D76-4BDC824D6AD0}">
      <dgm:prSet/>
      <dgm:spPr/>
      <dgm:t>
        <a:bodyPr/>
        <a:lstStyle/>
        <a:p>
          <a:endParaRPr lang="cs-CZ"/>
        </a:p>
      </dgm:t>
    </dgm:pt>
    <dgm:pt modelId="{0A8EF117-015F-497B-9BD8-DFC2E5F1A57D}" type="sibTrans" cxnId="{0FA5C8D2-79ED-4803-8D76-4BDC824D6AD0}">
      <dgm:prSet/>
      <dgm:spPr/>
      <dgm:t>
        <a:bodyPr/>
        <a:lstStyle/>
        <a:p>
          <a:endParaRPr lang="cs-CZ"/>
        </a:p>
      </dgm:t>
    </dgm:pt>
    <dgm:pt modelId="{AAE90AD9-B70D-4399-9766-C1B800BF5082}">
      <dgm:prSet phldrT="[Text]"/>
      <dgm:spPr/>
      <dgm:t>
        <a:bodyPr/>
        <a:lstStyle/>
        <a:p>
          <a:r>
            <a:rPr lang="cs-CZ" dirty="0"/>
            <a:t>7 žáků</a:t>
          </a:r>
        </a:p>
      </dgm:t>
    </dgm:pt>
    <dgm:pt modelId="{1460F57A-4779-4C47-AAC6-D0689B04F48E}" type="parTrans" cxnId="{D79EC69D-CCCE-44C7-8560-0FB71F98D697}">
      <dgm:prSet/>
      <dgm:spPr/>
      <dgm:t>
        <a:bodyPr/>
        <a:lstStyle/>
        <a:p>
          <a:endParaRPr lang="cs-CZ"/>
        </a:p>
      </dgm:t>
    </dgm:pt>
    <dgm:pt modelId="{A1660ED3-B378-482D-B831-7547E1C5B46C}" type="sibTrans" cxnId="{D79EC69D-CCCE-44C7-8560-0FB71F98D697}">
      <dgm:prSet/>
      <dgm:spPr/>
      <dgm:t>
        <a:bodyPr/>
        <a:lstStyle/>
        <a:p>
          <a:endParaRPr lang="cs-CZ"/>
        </a:p>
      </dgm:t>
    </dgm:pt>
    <dgm:pt modelId="{4A356B04-17B0-4E08-884D-04D3756B2BD9}">
      <dgm:prSet phldrT="[Text]"/>
      <dgm:spPr/>
      <dgm:t>
        <a:bodyPr/>
        <a:lstStyle/>
        <a:p>
          <a:r>
            <a:rPr lang="cs-CZ" dirty="0"/>
            <a:t>6 škol</a:t>
          </a:r>
        </a:p>
      </dgm:t>
    </dgm:pt>
    <dgm:pt modelId="{66D7BA1A-4791-4D9B-BBF9-1B725CCF8EA9}" type="parTrans" cxnId="{1A148A55-F529-46B8-93F7-AE547FD95B30}">
      <dgm:prSet/>
      <dgm:spPr/>
      <dgm:t>
        <a:bodyPr/>
        <a:lstStyle/>
        <a:p>
          <a:endParaRPr lang="cs-CZ"/>
        </a:p>
      </dgm:t>
    </dgm:pt>
    <dgm:pt modelId="{80618524-69D1-42E0-B161-5E744AC7B933}" type="sibTrans" cxnId="{1A148A55-F529-46B8-93F7-AE547FD95B30}">
      <dgm:prSet/>
      <dgm:spPr/>
      <dgm:t>
        <a:bodyPr/>
        <a:lstStyle/>
        <a:p>
          <a:endParaRPr lang="cs-CZ"/>
        </a:p>
      </dgm:t>
    </dgm:pt>
    <dgm:pt modelId="{36BBE90F-2375-4633-B983-2D8C52190F52}" type="pres">
      <dgm:prSet presAssocID="{FCB63764-D217-461E-934D-276261A517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A048345-FCEC-4E61-860E-0C4E36F31A67}" type="pres">
      <dgm:prSet presAssocID="{FCE3D754-5A3F-4F33-979B-03E70C939F4F}" presName="linNode" presStyleCnt="0"/>
      <dgm:spPr/>
    </dgm:pt>
    <dgm:pt modelId="{0703AE67-21F0-47D0-91F3-20E3FAEC3479}" type="pres">
      <dgm:prSet presAssocID="{FCE3D754-5A3F-4F33-979B-03E70C939F4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BED4A1-1E63-4355-BD38-9F9D3EBAC6C0}" type="pres">
      <dgm:prSet presAssocID="{FCE3D754-5A3F-4F33-979B-03E70C939F4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92CBDC-E2B2-49B7-B73B-55E0C3124504}" type="pres">
      <dgm:prSet presAssocID="{4E1E0F48-B458-4416-AF24-9C27175F53AB}" presName="sp" presStyleCnt="0"/>
      <dgm:spPr/>
    </dgm:pt>
    <dgm:pt modelId="{F13A507C-25CA-4C81-8B6D-EE316185DEC4}" type="pres">
      <dgm:prSet presAssocID="{568309DB-8803-4E76-9F1E-C8AF55CD8216}" presName="linNode" presStyleCnt="0"/>
      <dgm:spPr/>
    </dgm:pt>
    <dgm:pt modelId="{DEAC7B22-6AD2-4DA4-8889-DADBF96C648F}" type="pres">
      <dgm:prSet presAssocID="{568309DB-8803-4E76-9F1E-C8AF55CD82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FF2C8F-5CFD-4223-8A49-BDE771171EC4}" type="pres">
      <dgm:prSet presAssocID="{568309DB-8803-4E76-9F1E-C8AF55CD82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6BDF07-7596-4958-9BAC-AE4CBACF8F7E}" type="pres">
      <dgm:prSet presAssocID="{7996A328-8014-4186-97B8-297C2D214C41}" presName="sp" presStyleCnt="0"/>
      <dgm:spPr/>
    </dgm:pt>
    <dgm:pt modelId="{4DBFE821-D785-4D09-9B2D-35DCAE54326C}" type="pres">
      <dgm:prSet presAssocID="{DA1E8C50-E388-4417-927A-C96FB7AADC8C}" presName="linNode" presStyleCnt="0"/>
      <dgm:spPr/>
    </dgm:pt>
    <dgm:pt modelId="{43E74E1F-E1A3-4E52-8A13-96755BEE79FF}" type="pres">
      <dgm:prSet presAssocID="{DA1E8C50-E388-4417-927A-C96FB7AADC8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3D2599-3B04-4ADF-B14F-9CA8259AF345}" type="pres">
      <dgm:prSet presAssocID="{DA1E8C50-E388-4417-927A-C96FB7AADC8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C92FCBB-77A7-4D0B-BEB8-B0D17D98E256}" srcId="{FCB63764-D217-461E-934D-276261A517A4}" destId="{FCE3D754-5A3F-4F33-979B-03E70C939F4F}" srcOrd="0" destOrd="0" parTransId="{53E4661E-FDDE-4567-AC25-501D9A9EF66B}" sibTransId="{4E1E0F48-B458-4416-AF24-9C27175F53AB}"/>
    <dgm:cxn modelId="{04D2358F-1292-42B4-A91B-212C67DC44B6}" srcId="{FCB63764-D217-461E-934D-276261A517A4}" destId="{568309DB-8803-4E76-9F1E-C8AF55CD8216}" srcOrd="1" destOrd="0" parTransId="{AE1BF60F-E2F2-4834-BB1E-81595F7016B2}" sibTransId="{7996A328-8014-4186-97B8-297C2D214C41}"/>
    <dgm:cxn modelId="{2F57F02E-D64B-4B19-BAE7-4FAFAD11C3FA}" type="presOf" srcId="{4A356B04-17B0-4E08-884D-04D3756B2BD9}" destId="{A93D2599-3B04-4ADF-B14F-9CA8259AF345}" srcOrd="0" destOrd="1" presId="urn:microsoft.com/office/officeart/2005/8/layout/vList5"/>
    <dgm:cxn modelId="{0FA5C8D2-79ED-4803-8D76-4BDC824D6AD0}" srcId="{FCB63764-D217-461E-934D-276261A517A4}" destId="{DA1E8C50-E388-4417-927A-C96FB7AADC8C}" srcOrd="2" destOrd="0" parTransId="{2B94BC99-AF6B-4C96-B145-5F8E67061433}" sibTransId="{0A8EF117-015F-497B-9BD8-DFC2E5F1A57D}"/>
    <dgm:cxn modelId="{E1FBF9E5-E8C8-4EE1-A1E7-ED63CB4C305B}" srcId="{FCE3D754-5A3F-4F33-979B-03E70C939F4F}" destId="{21A8F45B-0B05-462F-950A-78075EC42AD4}" srcOrd="0" destOrd="0" parTransId="{BCA25D77-FF1B-467A-81CE-6688ADED9955}" sibTransId="{4962A140-F6BA-4925-A767-23A8AF052AA7}"/>
    <dgm:cxn modelId="{FF51C932-0741-4150-990F-12B839B4F273}" srcId="{568309DB-8803-4E76-9F1E-C8AF55CD8216}" destId="{6707550A-6EE4-4F6C-8C05-D56431F5502C}" srcOrd="0" destOrd="0" parTransId="{2FE87D7C-D261-44B5-ADD3-30CFC7525765}" sibTransId="{35168B76-4ADA-4A03-B327-35902D334710}"/>
    <dgm:cxn modelId="{172C7BF8-1E0E-4C13-B52D-3321C2BF6707}" type="presOf" srcId="{6707550A-6EE4-4F6C-8C05-D56431F5502C}" destId="{3BFF2C8F-5CFD-4223-8A49-BDE771171EC4}" srcOrd="0" destOrd="0" presId="urn:microsoft.com/office/officeart/2005/8/layout/vList5"/>
    <dgm:cxn modelId="{D79EC69D-CCCE-44C7-8560-0FB71F98D697}" srcId="{DA1E8C50-E388-4417-927A-C96FB7AADC8C}" destId="{AAE90AD9-B70D-4399-9766-C1B800BF5082}" srcOrd="0" destOrd="0" parTransId="{1460F57A-4779-4C47-AAC6-D0689B04F48E}" sibTransId="{A1660ED3-B378-482D-B831-7547E1C5B46C}"/>
    <dgm:cxn modelId="{FF573D4B-F027-4D4A-BEB0-FEE37BCA0A1A}" type="presOf" srcId="{DA1E8C50-E388-4417-927A-C96FB7AADC8C}" destId="{43E74E1F-E1A3-4E52-8A13-96755BEE79FF}" srcOrd="0" destOrd="0" presId="urn:microsoft.com/office/officeart/2005/8/layout/vList5"/>
    <dgm:cxn modelId="{EA53692E-A257-42AF-AD8D-24DF87CD00D9}" srcId="{FCE3D754-5A3F-4F33-979B-03E70C939F4F}" destId="{7C7B459A-9077-4FFB-A43F-1C78CDB6102B}" srcOrd="1" destOrd="0" parTransId="{C3490C2C-BC9D-4973-80FA-E12F2559422A}" sibTransId="{BB55E256-DDFC-4A00-9321-096198102E9E}"/>
    <dgm:cxn modelId="{7A97E19B-2F25-40B0-B6C0-343F269B0930}" type="presOf" srcId="{21A8F45B-0B05-462F-950A-78075EC42AD4}" destId="{6DBED4A1-1E63-4355-BD38-9F9D3EBAC6C0}" srcOrd="0" destOrd="0" presId="urn:microsoft.com/office/officeart/2005/8/layout/vList5"/>
    <dgm:cxn modelId="{9436038D-178E-4686-B07D-4A58498F93A0}" type="presOf" srcId="{FCE3D754-5A3F-4F33-979B-03E70C939F4F}" destId="{0703AE67-21F0-47D0-91F3-20E3FAEC3479}" srcOrd="0" destOrd="0" presId="urn:microsoft.com/office/officeart/2005/8/layout/vList5"/>
    <dgm:cxn modelId="{1A148A55-F529-46B8-93F7-AE547FD95B30}" srcId="{DA1E8C50-E388-4417-927A-C96FB7AADC8C}" destId="{4A356B04-17B0-4E08-884D-04D3756B2BD9}" srcOrd="1" destOrd="0" parTransId="{66D7BA1A-4791-4D9B-BBF9-1B725CCF8EA9}" sibTransId="{80618524-69D1-42E0-B161-5E744AC7B933}"/>
    <dgm:cxn modelId="{B31FCFC4-4A90-4DD0-BEB8-0239C63A8B3D}" type="presOf" srcId="{4357A70D-2586-498B-BC03-C156E9DB7579}" destId="{3BFF2C8F-5CFD-4223-8A49-BDE771171EC4}" srcOrd="0" destOrd="1" presId="urn:microsoft.com/office/officeart/2005/8/layout/vList5"/>
    <dgm:cxn modelId="{30ACE3AB-2863-4206-AE70-8E5A824DB898}" type="presOf" srcId="{568309DB-8803-4E76-9F1E-C8AF55CD8216}" destId="{DEAC7B22-6AD2-4DA4-8889-DADBF96C648F}" srcOrd="0" destOrd="0" presId="urn:microsoft.com/office/officeart/2005/8/layout/vList5"/>
    <dgm:cxn modelId="{3C792E01-0678-45AB-B669-0B1DB4824CA9}" srcId="{568309DB-8803-4E76-9F1E-C8AF55CD8216}" destId="{4357A70D-2586-498B-BC03-C156E9DB7579}" srcOrd="1" destOrd="0" parTransId="{567C841E-8000-4EF9-9EBE-B530951EBD74}" sibTransId="{6BE77C1A-7A34-4746-9707-03BA74984427}"/>
    <dgm:cxn modelId="{72F2145A-87D0-4789-982E-71BDF72448D3}" type="presOf" srcId="{FCB63764-D217-461E-934D-276261A517A4}" destId="{36BBE90F-2375-4633-B983-2D8C52190F52}" srcOrd="0" destOrd="0" presId="urn:microsoft.com/office/officeart/2005/8/layout/vList5"/>
    <dgm:cxn modelId="{5B2F1DBC-C463-49B3-BD29-90BA2F80788D}" type="presOf" srcId="{AAE90AD9-B70D-4399-9766-C1B800BF5082}" destId="{A93D2599-3B04-4ADF-B14F-9CA8259AF345}" srcOrd="0" destOrd="0" presId="urn:microsoft.com/office/officeart/2005/8/layout/vList5"/>
    <dgm:cxn modelId="{2AE5A1C2-760A-4D2A-A3E2-BD053E973A0E}" type="presOf" srcId="{7C7B459A-9077-4FFB-A43F-1C78CDB6102B}" destId="{6DBED4A1-1E63-4355-BD38-9F9D3EBAC6C0}" srcOrd="0" destOrd="1" presId="urn:microsoft.com/office/officeart/2005/8/layout/vList5"/>
    <dgm:cxn modelId="{E2B30B4E-3089-458D-98F0-B7AF6C16CEA0}" type="presParOf" srcId="{36BBE90F-2375-4633-B983-2D8C52190F52}" destId="{9A048345-FCEC-4E61-860E-0C4E36F31A67}" srcOrd="0" destOrd="0" presId="urn:microsoft.com/office/officeart/2005/8/layout/vList5"/>
    <dgm:cxn modelId="{331E923E-4983-4727-A31C-1403FB0D1EAD}" type="presParOf" srcId="{9A048345-FCEC-4E61-860E-0C4E36F31A67}" destId="{0703AE67-21F0-47D0-91F3-20E3FAEC3479}" srcOrd="0" destOrd="0" presId="urn:microsoft.com/office/officeart/2005/8/layout/vList5"/>
    <dgm:cxn modelId="{41D4F584-D65F-4AA0-9776-13FB678E0D8B}" type="presParOf" srcId="{9A048345-FCEC-4E61-860E-0C4E36F31A67}" destId="{6DBED4A1-1E63-4355-BD38-9F9D3EBAC6C0}" srcOrd="1" destOrd="0" presId="urn:microsoft.com/office/officeart/2005/8/layout/vList5"/>
    <dgm:cxn modelId="{E6D6D1E7-1E6A-4285-AD29-59CCF04BB089}" type="presParOf" srcId="{36BBE90F-2375-4633-B983-2D8C52190F52}" destId="{6E92CBDC-E2B2-49B7-B73B-55E0C3124504}" srcOrd="1" destOrd="0" presId="urn:microsoft.com/office/officeart/2005/8/layout/vList5"/>
    <dgm:cxn modelId="{68606CDF-DE21-4264-AC89-2DA7386CC7DF}" type="presParOf" srcId="{36BBE90F-2375-4633-B983-2D8C52190F52}" destId="{F13A507C-25CA-4C81-8B6D-EE316185DEC4}" srcOrd="2" destOrd="0" presId="urn:microsoft.com/office/officeart/2005/8/layout/vList5"/>
    <dgm:cxn modelId="{03F4541C-952A-40AA-B5DF-9A079F7E91AC}" type="presParOf" srcId="{F13A507C-25CA-4C81-8B6D-EE316185DEC4}" destId="{DEAC7B22-6AD2-4DA4-8889-DADBF96C648F}" srcOrd="0" destOrd="0" presId="urn:microsoft.com/office/officeart/2005/8/layout/vList5"/>
    <dgm:cxn modelId="{4FC55467-C1A4-43C2-A522-CE3A5EABF922}" type="presParOf" srcId="{F13A507C-25CA-4C81-8B6D-EE316185DEC4}" destId="{3BFF2C8F-5CFD-4223-8A49-BDE771171EC4}" srcOrd="1" destOrd="0" presId="urn:microsoft.com/office/officeart/2005/8/layout/vList5"/>
    <dgm:cxn modelId="{B12034BC-C89A-4093-A78A-08EB267851AA}" type="presParOf" srcId="{36BBE90F-2375-4633-B983-2D8C52190F52}" destId="{196BDF07-7596-4958-9BAC-AE4CBACF8F7E}" srcOrd="3" destOrd="0" presId="urn:microsoft.com/office/officeart/2005/8/layout/vList5"/>
    <dgm:cxn modelId="{D3010768-A8D9-4A88-805E-A79BD72D87E1}" type="presParOf" srcId="{36BBE90F-2375-4633-B983-2D8C52190F52}" destId="{4DBFE821-D785-4D09-9B2D-35DCAE54326C}" srcOrd="4" destOrd="0" presId="urn:microsoft.com/office/officeart/2005/8/layout/vList5"/>
    <dgm:cxn modelId="{EE1E8D86-8DB6-443F-99A4-D82D9E45171A}" type="presParOf" srcId="{4DBFE821-D785-4D09-9B2D-35DCAE54326C}" destId="{43E74E1F-E1A3-4E52-8A13-96755BEE79FF}" srcOrd="0" destOrd="0" presId="urn:microsoft.com/office/officeart/2005/8/layout/vList5"/>
    <dgm:cxn modelId="{26F4E220-064A-4F3B-B01A-5DD0C515CEAB}" type="presParOf" srcId="{4DBFE821-D785-4D09-9B2D-35DCAE54326C}" destId="{A93D2599-3B04-4ADF-B14F-9CA8259AF3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1B7993-F7FE-4288-B327-8FF86506F11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3E0159-F654-40A3-8E45-652AF97351AB}">
      <dgm:prSet phldrT="[Text]" custT="1"/>
      <dgm:spPr/>
      <dgm:t>
        <a:bodyPr/>
        <a:lstStyle/>
        <a:p>
          <a:r>
            <a:rPr lang="cs-CZ" sz="2300" dirty="0"/>
            <a:t>2016/2017</a:t>
          </a:r>
        </a:p>
      </dgm:t>
    </dgm:pt>
    <dgm:pt modelId="{6B2C9794-E91C-43B6-9521-0729AE5250C0}" type="parTrans" cxnId="{3DD368CB-E373-46F5-940E-F89BCE7308BD}">
      <dgm:prSet/>
      <dgm:spPr/>
      <dgm:t>
        <a:bodyPr/>
        <a:lstStyle/>
        <a:p>
          <a:endParaRPr lang="cs-CZ"/>
        </a:p>
      </dgm:t>
    </dgm:pt>
    <dgm:pt modelId="{3E07A8C3-596B-4FCE-B813-9CEA20AEC9FF}" type="sibTrans" cxnId="{3DD368CB-E373-46F5-940E-F89BCE7308BD}">
      <dgm:prSet/>
      <dgm:spPr/>
      <dgm:t>
        <a:bodyPr/>
        <a:lstStyle/>
        <a:p>
          <a:endParaRPr lang="cs-CZ"/>
        </a:p>
      </dgm:t>
    </dgm:pt>
    <dgm:pt modelId="{91D6486D-2A70-463E-93E7-B3248863B360}">
      <dgm:prSet phldrT="[Text]"/>
      <dgm:spPr/>
      <dgm:t>
        <a:bodyPr/>
        <a:lstStyle/>
        <a:p>
          <a:r>
            <a:rPr lang="cs-CZ" dirty="0"/>
            <a:t>od 300 Kč </a:t>
          </a:r>
        </a:p>
        <a:p>
          <a:r>
            <a:rPr lang="cs-CZ" dirty="0"/>
            <a:t>do 4 000 Kč</a:t>
          </a:r>
        </a:p>
      </dgm:t>
    </dgm:pt>
    <dgm:pt modelId="{CD3DA379-68FD-4EFA-B9D8-71AE672C43E5}" type="parTrans" cxnId="{9B539ED0-C06D-4A44-B1FA-B65E6BF714E1}">
      <dgm:prSet/>
      <dgm:spPr/>
      <dgm:t>
        <a:bodyPr/>
        <a:lstStyle/>
        <a:p>
          <a:endParaRPr lang="cs-CZ"/>
        </a:p>
      </dgm:t>
    </dgm:pt>
    <dgm:pt modelId="{B49E0BC3-27CC-4B56-AF94-56334615BFAF}" type="sibTrans" cxnId="{9B539ED0-C06D-4A44-B1FA-B65E6BF714E1}">
      <dgm:prSet/>
      <dgm:spPr/>
      <dgm:t>
        <a:bodyPr/>
        <a:lstStyle/>
        <a:p>
          <a:endParaRPr lang="cs-CZ"/>
        </a:p>
      </dgm:t>
    </dgm:pt>
    <dgm:pt modelId="{6EE5F117-5D4B-4691-92A4-3129F24C8716}">
      <dgm:prSet phldrT="[Text]"/>
      <dgm:spPr/>
      <dgm:t>
        <a:bodyPr/>
        <a:lstStyle/>
        <a:p>
          <a:r>
            <a:rPr lang="cs-CZ" dirty="0"/>
            <a:t>2 115 Kč</a:t>
          </a:r>
        </a:p>
      </dgm:t>
    </dgm:pt>
    <dgm:pt modelId="{14A276B2-0F59-4ABE-BEF9-CE6A1D28DFD8}" type="parTrans" cxnId="{2C8D6903-3264-4408-A53F-20769C2FAEC8}">
      <dgm:prSet/>
      <dgm:spPr/>
      <dgm:t>
        <a:bodyPr/>
        <a:lstStyle/>
        <a:p>
          <a:endParaRPr lang="cs-CZ"/>
        </a:p>
      </dgm:t>
    </dgm:pt>
    <dgm:pt modelId="{824362A0-FDB6-4144-B010-C1EA10A8FA87}" type="sibTrans" cxnId="{2C8D6903-3264-4408-A53F-20769C2FAEC8}">
      <dgm:prSet/>
      <dgm:spPr/>
      <dgm:t>
        <a:bodyPr/>
        <a:lstStyle/>
        <a:p>
          <a:endParaRPr lang="cs-CZ"/>
        </a:p>
      </dgm:t>
    </dgm:pt>
    <dgm:pt modelId="{9327B364-7C2A-4C8D-B114-3F74F32ED324}">
      <dgm:prSet phldrT="[Text]"/>
      <dgm:spPr/>
      <dgm:t>
        <a:bodyPr/>
        <a:lstStyle/>
        <a:p>
          <a:r>
            <a:rPr lang="cs-CZ" dirty="0"/>
            <a:t>2017/2018</a:t>
          </a:r>
        </a:p>
      </dgm:t>
    </dgm:pt>
    <dgm:pt modelId="{EF9E5A55-6204-4332-8CDF-21B87D854036}" type="parTrans" cxnId="{CAC87AEC-7AAB-44C0-9F7F-99190887D079}">
      <dgm:prSet/>
      <dgm:spPr/>
      <dgm:t>
        <a:bodyPr/>
        <a:lstStyle/>
        <a:p>
          <a:endParaRPr lang="cs-CZ"/>
        </a:p>
      </dgm:t>
    </dgm:pt>
    <dgm:pt modelId="{AFE78CBE-CCC6-4365-BD67-24CD330C743F}" type="sibTrans" cxnId="{CAC87AEC-7AAB-44C0-9F7F-99190887D079}">
      <dgm:prSet/>
      <dgm:spPr/>
      <dgm:t>
        <a:bodyPr/>
        <a:lstStyle/>
        <a:p>
          <a:endParaRPr lang="cs-CZ"/>
        </a:p>
      </dgm:t>
    </dgm:pt>
    <dgm:pt modelId="{456A06CB-241F-4305-9321-5BBCE088BAFB}">
      <dgm:prSet phldrT="[Text]"/>
      <dgm:spPr/>
      <dgm:t>
        <a:bodyPr/>
        <a:lstStyle/>
        <a:p>
          <a:r>
            <a:rPr lang="cs-CZ" dirty="0"/>
            <a:t>od 320 Kč </a:t>
          </a:r>
        </a:p>
        <a:p>
          <a:r>
            <a:rPr lang="cs-CZ" dirty="0"/>
            <a:t>do 4 500 Kč</a:t>
          </a:r>
        </a:p>
      </dgm:t>
    </dgm:pt>
    <dgm:pt modelId="{260C9FD6-7C2A-4CED-9D94-64656762A677}" type="parTrans" cxnId="{5B49BD56-A679-495D-93BD-2205ADFD5358}">
      <dgm:prSet/>
      <dgm:spPr/>
      <dgm:t>
        <a:bodyPr/>
        <a:lstStyle/>
        <a:p>
          <a:endParaRPr lang="cs-CZ"/>
        </a:p>
      </dgm:t>
    </dgm:pt>
    <dgm:pt modelId="{32767488-0D44-4C85-8594-858B660D1107}" type="sibTrans" cxnId="{5B49BD56-A679-495D-93BD-2205ADFD5358}">
      <dgm:prSet/>
      <dgm:spPr/>
      <dgm:t>
        <a:bodyPr/>
        <a:lstStyle/>
        <a:p>
          <a:endParaRPr lang="cs-CZ"/>
        </a:p>
      </dgm:t>
    </dgm:pt>
    <dgm:pt modelId="{5D57B2E8-76E7-48FC-B147-30668A269D6C}">
      <dgm:prSet phldrT="[Text]"/>
      <dgm:spPr/>
      <dgm:t>
        <a:bodyPr/>
        <a:lstStyle/>
        <a:p>
          <a:r>
            <a:rPr lang="cs-CZ" dirty="0"/>
            <a:t>2 294 Kč</a:t>
          </a:r>
        </a:p>
      </dgm:t>
    </dgm:pt>
    <dgm:pt modelId="{CBB475FF-17F3-47AD-BF74-785B3A79388E}" type="parTrans" cxnId="{29EF221F-DF2F-4018-815C-E1CC4B5D30EB}">
      <dgm:prSet/>
      <dgm:spPr/>
      <dgm:t>
        <a:bodyPr/>
        <a:lstStyle/>
        <a:p>
          <a:endParaRPr lang="cs-CZ"/>
        </a:p>
      </dgm:t>
    </dgm:pt>
    <dgm:pt modelId="{9FD8615C-408F-4B96-90B5-CE101069A947}" type="sibTrans" cxnId="{29EF221F-DF2F-4018-815C-E1CC4B5D30EB}">
      <dgm:prSet/>
      <dgm:spPr/>
      <dgm:t>
        <a:bodyPr/>
        <a:lstStyle/>
        <a:p>
          <a:endParaRPr lang="cs-CZ"/>
        </a:p>
      </dgm:t>
    </dgm:pt>
    <dgm:pt modelId="{61802AD3-933C-4A5B-9DA2-5BED6E888403}">
      <dgm:prSet phldrT="[Text]"/>
      <dgm:spPr/>
      <dgm:t>
        <a:bodyPr/>
        <a:lstStyle/>
        <a:p>
          <a:r>
            <a:rPr lang="cs-CZ" dirty="0"/>
            <a:t>2018/2019</a:t>
          </a:r>
        </a:p>
      </dgm:t>
    </dgm:pt>
    <dgm:pt modelId="{DFA5AF03-8AA7-4B53-9E03-0ED9DD880AE8}" type="parTrans" cxnId="{0E7E0D92-BB47-408A-BB95-35BFAD0A1760}">
      <dgm:prSet/>
      <dgm:spPr/>
      <dgm:t>
        <a:bodyPr/>
        <a:lstStyle/>
        <a:p>
          <a:endParaRPr lang="cs-CZ"/>
        </a:p>
      </dgm:t>
    </dgm:pt>
    <dgm:pt modelId="{C8551BB8-78B6-4368-A932-9E8AE87F6699}" type="sibTrans" cxnId="{0E7E0D92-BB47-408A-BB95-35BFAD0A1760}">
      <dgm:prSet/>
      <dgm:spPr/>
      <dgm:t>
        <a:bodyPr/>
        <a:lstStyle/>
        <a:p>
          <a:endParaRPr lang="cs-CZ"/>
        </a:p>
      </dgm:t>
    </dgm:pt>
    <dgm:pt modelId="{2C87A248-CC7A-4687-9982-31E08EFCA5E8}">
      <dgm:prSet phldrT="[Text]"/>
      <dgm:spPr/>
      <dgm:t>
        <a:bodyPr/>
        <a:lstStyle/>
        <a:p>
          <a:r>
            <a:rPr lang="cs-CZ" dirty="0"/>
            <a:t>od 314 Kč</a:t>
          </a:r>
          <a:br>
            <a:rPr lang="cs-CZ" dirty="0"/>
          </a:br>
          <a:r>
            <a:rPr lang="cs-CZ" dirty="0"/>
            <a:t> do 5 000 Kč</a:t>
          </a:r>
        </a:p>
      </dgm:t>
    </dgm:pt>
    <dgm:pt modelId="{4E1A805D-E848-4EE2-AAB5-7DCE64272364}" type="parTrans" cxnId="{2BD94AC8-DDC7-441F-B740-89F9362848CC}">
      <dgm:prSet/>
      <dgm:spPr/>
      <dgm:t>
        <a:bodyPr/>
        <a:lstStyle/>
        <a:p>
          <a:endParaRPr lang="cs-CZ"/>
        </a:p>
      </dgm:t>
    </dgm:pt>
    <dgm:pt modelId="{4697F77A-263F-42A0-B17D-02EE40F370A0}" type="sibTrans" cxnId="{2BD94AC8-DDC7-441F-B740-89F9362848CC}">
      <dgm:prSet/>
      <dgm:spPr/>
      <dgm:t>
        <a:bodyPr/>
        <a:lstStyle/>
        <a:p>
          <a:endParaRPr lang="cs-CZ"/>
        </a:p>
      </dgm:t>
    </dgm:pt>
    <dgm:pt modelId="{CF07DEFD-BD67-4D20-A553-4ECFD52CAC9D}">
      <dgm:prSet phldrT="[Text]"/>
      <dgm:spPr/>
      <dgm:t>
        <a:bodyPr/>
        <a:lstStyle/>
        <a:p>
          <a:r>
            <a:rPr lang="cs-CZ" dirty="0"/>
            <a:t>2 440 Kč</a:t>
          </a:r>
        </a:p>
      </dgm:t>
    </dgm:pt>
    <dgm:pt modelId="{9BCBC9D1-0FB4-41F2-AE43-B6BD0D1A4326}" type="parTrans" cxnId="{4F38B5BB-EEA9-4066-81C6-042E63D0A3DC}">
      <dgm:prSet/>
      <dgm:spPr/>
      <dgm:t>
        <a:bodyPr/>
        <a:lstStyle/>
        <a:p>
          <a:endParaRPr lang="cs-CZ"/>
        </a:p>
      </dgm:t>
    </dgm:pt>
    <dgm:pt modelId="{4F7F0028-A992-402F-BDFC-9AFA91A77DA3}" type="sibTrans" cxnId="{4F38B5BB-EEA9-4066-81C6-042E63D0A3DC}">
      <dgm:prSet/>
      <dgm:spPr/>
      <dgm:t>
        <a:bodyPr/>
        <a:lstStyle/>
        <a:p>
          <a:endParaRPr lang="cs-CZ"/>
        </a:p>
      </dgm:t>
    </dgm:pt>
    <dgm:pt modelId="{BB0E0BA2-9077-4ECA-958E-39C4C8483474}" type="pres">
      <dgm:prSet presAssocID="{CC1B7993-F7FE-4288-B327-8FF86506F11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5C4383-FB23-4466-8F3F-BD8778C93341}" type="pres">
      <dgm:prSet presAssocID="{F53E0159-F654-40A3-8E45-652AF97351AB}" presName="compNode" presStyleCnt="0"/>
      <dgm:spPr/>
    </dgm:pt>
    <dgm:pt modelId="{2AD3D4D2-4391-4718-A242-201703EC81C3}" type="pres">
      <dgm:prSet presAssocID="{F53E0159-F654-40A3-8E45-652AF97351AB}" presName="aNode" presStyleLbl="bgShp" presStyleIdx="0" presStyleCnt="3"/>
      <dgm:spPr/>
      <dgm:t>
        <a:bodyPr/>
        <a:lstStyle/>
        <a:p>
          <a:endParaRPr lang="cs-CZ"/>
        </a:p>
      </dgm:t>
    </dgm:pt>
    <dgm:pt modelId="{65B11EAC-FEEA-4E94-9B6E-AC60EFA93D27}" type="pres">
      <dgm:prSet presAssocID="{F53E0159-F654-40A3-8E45-652AF97351AB}" presName="textNode" presStyleLbl="bgShp" presStyleIdx="0" presStyleCnt="3"/>
      <dgm:spPr/>
      <dgm:t>
        <a:bodyPr/>
        <a:lstStyle/>
        <a:p>
          <a:endParaRPr lang="cs-CZ"/>
        </a:p>
      </dgm:t>
    </dgm:pt>
    <dgm:pt modelId="{BAFBEB11-555A-48E1-8070-68D9D135E65A}" type="pres">
      <dgm:prSet presAssocID="{F53E0159-F654-40A3-8E45-652AF97351AB}" presName="compChildNode" presStyleCnt="0"/>
      <dgm:spPr/>
    </dgm:pt>
    <dgm:pt modelId="{A0867C2C-9DAE-46CE-B60E-794FA042F386}" type="pres">
      <dgm:prSet presAssocID="{F53E0159-F654-40A3-8E45-652AF97351AB}" presName="theInnerList" presStyleCnt="0"/>
      <dgm:spPr/>
    </dgm:pt>
    <dgm:pt modelId="{979557EB-F3D3-4AF8-831E-FB766F51A0EC}" type="pres">
      <dgm:prSet presAssocID="{91D6486D-2A70-463E-93E7-B3248863B36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9BF1A4-FA06-49DC-83FD-298F20594F2D}" type="pres">
      <dgm:prSet presAssocID="{91D6486D-2A70-463E-93E7-B3248863B360}" presName="aSpace2" presStyleCnt="0"/>
      <dgm:spPr/>
    </dgm:pt>
    <dgm:pt modelId="{FEC78843-E7B9-4C0C-8D8D-6F083B57D18E}" type="pres">
      <dgm:prSet presAssocID="{6EE5F117-5D4B-4691-92A4-3129F24C8716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4F5DB9-A4D7-44AE-BF49-7378D9475AD0}" type="pres">
      <dgm:prSet presAssocID="{F53E0159-F654-40A3-8E45-652AF97351AB}" presName="aSpace" presStyleCnt="0"/>
      <dgm:spPr/>
    </dgm:pt>
    <dgm:pt modelId="{C7AAFA9F-BFAD-4D6F-BBA9-74EA50B8560C}" type="pres">
      <dgm:prSet presAssocID="{9327B364-7C2A-4C8D-B114-3F74F32ED324}" presName="compNode" presStyleCnt="0"/>
      <dgm:spPr/>
    </dgm:pt>
    <dgm:pt modelId="{C4D871B3-F5B7-48DD-8830-BD24D1C14EAB}" type="pres">
      <dgm:prSet presAssocID="{9327B364-7C2A-4C8D-B114-3F74F32ED324}" presName="aNode" presStyleLbl="bgShp" presStyleIdx="1" presStyleCnt="3" custLinFactNeighborX="279"/>
      <dgm:spPr/>
      <dgm:t>
        <a:bodyPr/>
        <a:lstStyle/>
        <a:p>
          <a:endParaRPr lang="cs-CZ"/>
        </a:p>
      </dgm:t>
    </dgm:pt>
    <dgm:pt modelId="{F2B3C897-7879-49BD-A1AF-8274432F9838}" type="pres">
      <dgm:prSet presAssocID="{9327B364-7C2A-4C8D-B114-3F74F32ED324}" presName="textNode" presStyleLbl="bgShp" presStyleIdx="1" presStyleCnt="3"/>
      <dgm:spPr/>
      <dgm:t>
        <a:bodyPr/>
        <a:lstStyle/>
        <a:p>
          <a:endParaRPr lang="cs-CZ"/>
        </a:p>
      </dgm:t>
    </dgm:pt>
    <dgm:pt modelId="{2A63F679-883D-4817-823E-97509A6EC3F0}" type="pres">
      <dgm:prSet presAssocID="{9327B364-7C2A-4C8D-B114-3F74F32ED324}" presName="compChildNode" presStyleCnt="0"/>
      <dgm:spPr/>
    </dgm:pt>
    <dgm:pt modelId="{F87BC69C-5750-4347-9F9C-56B5BF000FC3}" type="pres">
      <dgm:prSet presAssocID="{9327B364-7C2A-4C8D-B114-3F74F32ED324}" presName="theInnerList" presStyleCnt="0"/>
      <dgm:spPr/>
    </dgm:pt>
    <dgm:pt modelId="{95340CEF-1671-448A-9F85-8E09269651BB}" type="pres">
      <dgm:prSet presAssocID="{456A06CB-241F-4305-9321-5BBCE088BAFB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AF38E0-03AD-426E-B64C-50BFA54EF085}" type="pres">
      <dgm:prSet presAssocID="{456A06CB-241F-4305-9321-5BBCE088BAFB}" presName="aSpace2" presStyleCnt="0"/>
      <dgm:spPr/>
    </dgm:pt>
    <dgm:pt modelId="{1F07A2C1-2344-4C06-8BA6-B3ADB43AB011}" type="pres">
      <dgm:prSet presAssocID="{5D57B2E8-76E7-48FC-B147-30668A269D6C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6B50C5-89FC-4B2D-9011-B02478DB3003}" type="pres">
      <dgm:prSet presAssocID="{9327B364-7C2A-4C8D-B114-3F74F32ED324}" presName="aSpace" presStyleCnt="0"/>
      <dgm:spPr/>
    </dgm:pt>
    <dgm:pt modelId="{7CFE8A2B-3FDA-49F6-9576-E9893D993603}" type="pres">
      <dgm:prSet presAssocID="{61802AD3-933C-4A5B-9DA2-5BED6E888403}" presName="compNode" presStyleCnt="0"/>
      <dgm:spPr/>
    </dgm:pt>
    <dgm:pt modelId="{B826A51E-8CCD-429C-9F74-211A031DF730}" type="pres">
      <dgm:prSet presAssocID="{61802AD3-933C-4A5B-9DA2-5BED6E888403}" presName="aNode" presStyleLbl="bgShp" presStyleIdx="2" presStyleCnt="3"/>
      <dgm:spPr/>
      <dgm:t>
        <a:bodyPr/>
        <a:lstStyle/>
        <a:p>
          <a:endParaRPr lang="cs-CZ"/>
        </a:p>
      </dgm:t>
    </dgm:pt>
    <dgm:pt modelId="{F8360739-741C-4D9B-A075-C5DD369075DF}" type="pres">
      <dgm:prSet presAssocID="{61802AD3-933C-4A5B-9DA2-5BED6E888403}" presName="textNode" presStyleLbl="bgShp" presStyleIdx="2" presStyleCnt="3"/>
      <dgm:spPr/>
      <dgm:t>
        <a:bodyPr/>
        <a:lstStyle/>
        <a:p>
          <a:endParaRPr lang="cs-CZ"/>
        </a:p>
      </dgm:t>
    </dgm:pt>
    <dgm:pt modelId="{57B20AE7-2576-4A00-BDB4-5AE37E46503F}" type="pres">
      <dgm:prSet presAssocID="{61802AD3-933C-4A5B-9DA2-5BED6E888403}" presName="compChildNode" presStyleCnt="0"/>
      <dgm:spPr/>
    </dgm:pt>
    <dgm:pt modelId="{8674D81E-3B50-48BA-B315-550B4A388B04}" type="pres">
      <dgm:prSet presAssocID="{61802AD3-933C-4A5B-9DA2-5BED6E888403}" presName="theInnerList" presStyleCnt="0"/>
      <dgm:spPr/>
    </dgm:pt>
    <dgm:pt modelId="{3F02590C-3CA5-4739-99B2-01FFE330EA68}" type="pres">
      <dgm:prSet presAssocID="{2C87A248-CC7A-4687-9982-31E08EFCA5E8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FD4FDE-2589-48B9-8199-730D4FB15767}" type="pres">
      <dgm:prSet presAssocID="{2C87A248-CC7A-4687-9982-31E08EFCA5E8}" presName="aSpace2" presStyleCnt="0"/>
      <dgm:spPr/>
    </dgm:pt>
    <dgm:pt modelId="{4557F965-3496-4835-AD7B-8056ECC6FE59}" type="pres">
      <dgm:prSet presAssocID="{CF07DEFD-BD67-4D20-A553-4ECFD52CAC9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F38B5BB-EEA9-4066-81C6-042E63D0A3DC}" srcId="{61802AD3-933C-4A5B-9DA2-5BED6E888403}" destId="{CF07DEFD-BD67-4D20-A553-4ECFD52CAC9D}" srcOrd="1" destOrd="0" parTransId="{9BCBC9D1-0FB4-41F2-AE43-B6BD0D1A4326}" sibTransId="{4F7F0028-A992-402F-BDFC-9AFA91A77DA3}"/>
    <dgm:cxn modelId="{895AE6DA-3E35-4CC3-A9C9-E3E2D978685D}" type="presOf" srcId="{2C87A248-CC7A-4687-9982-31E08EFCA5E8}" destId="{3F02590C-3CA5-4739-99B2-01FFE330EA68}" srcOrd="0" destOrd="0" presId="urn:microsoft.com/office/officeart/2005/8/layout/lProcess2"/>
    <dgm:cxn modelId="{CAC87AEC-7AAB-44C0-9F7F-99190887D079}" srcId="{CC1B7993-F7FE-4288-B327-8FF86506F114}" destId="{9327B364-7C2A-4C8D-B114-3F74F32ED324}" srcOrd="1" destOrd="0" parTransId="{EF9E5A55-6204-4332-8CDF-21B87D854036}" sibTransId="{AFE78CBE-CCC6-4365-BD67-24CD330C743F}"/>
    <dgm:cxn modelId="{2BD94AC8-DDC7-441F-B740-89F9362848CC}" srcId="{61802AD3-933C-4A5B-9DA2-5BED6E888403}" destId="{2C87A248-CC7A-4687-9982-31E08EFCA5E8}" srcOrd="0" destOrd="0" parTransId="{4E1A805D-E848-4EE2-AAB5-7DCE64272364}" sibTransId="{4697F77A-263F-42A0-B17D-02EE40F370A0}"/>
    <dgm:cxn modelId="{10D9983B-8DE7-4752-AC7F-53F3D8D310CA}" type="presOf" srcId="{6EE5F117-5D4B-4691-92A4-3129F24C8716}" destId="{FEC78843-E7B9-4C0C-8D8D-6F083B57D18E}" srcOrd="0" destOrd="0" presId="urn:microsoft.com/office/officeart/2005/8/layout/lProcess2"/>
    <dgm:cxn modelId="{9F2A2E9B-17F9-4E91-9F8F-F68204C096DB}" type="presOf" srcId="{F53E0159-F654-40A3-8E45-652AF97351AB}" destId="{65B11EAC-FEEA-4E94-9B6E-AC60EFA93D27}" srcOrd="1" destOrd="0" presId="urn:microsoft.com/office/officeart/2005/8/layout/lProcess2"/>
    <dgm:cxn modelId="{8511D7C3-24B6-44CA-A1D8-968A01709DA3}" type="presOf" srcId="{F53E0159-F654-40A3-8E45-652AF97351AB}" destId="{2AD3D4D2-4391-4718-A242-201703EC81C3}" srcOrd="0" destOrd="0" presId="urn:microsoft.com/office/officeart/2005/8/layout/lProcess2"/>
    <dgm:cxn modelId="{3DD368CB-E373-46F5-940E-F89BCE7308BD}" srcId="{CC1B7993-F7FE-4288-B327-8FF86506F114}" destId="{F53E0159-F654-40A3-8E45-652AF97351AB}" srcOrd="0" destOrd="0" parTransId="{6B2C9794-E91C-43B6-9521-0729AE5250C0}" sibTransId="{3E07A8C3-596B-4FCE-B813-9CEA20AEC9FF}"/>
    <dgm:cxn modelId="{0E7E0D92-BB47-408A-BB95-35BFAD0A1760}" srcId="{CC1B7993-F7FE-4288-B327-8FF86506F114}" destId="{61802AD3-933C-4A5B-9DA2-5BED6E888403}" srcOrd="2" destOrd="0" parTransId="{DFA5AF03-8AA7-4B53-9E03-0ED9DD880AE8}" sibTransId="{C8551BB8-78B6-4368-A932-9E8AE87F6699}"/>
    <dgm:cxn modelId="{5B49BD56-A679-495D-93BD-2205ADFD5358}" srcId="{9327B364-7C2A-4C8D-B114-3F74F32ED324}" destId="{456A06CB-241F-4305-9321-5BBCE088BAFB}" srcOrd="0" destOrd="0" parTransId="{260C9FD6-7C2A-4CED-9D94-64656762A677}" sibTransId="{32767488-0D44-4C85-8594-858B660D1107}"/>
    <dgm:cxn modelId="{6F316581-05F7-4039-81C6-FBE65AB43766}" type="presOf" srcId="{9327B364-7C2A-4C8D-B114-3F74F32ED324}" destId="{C4D871B3-F5B7-48DD-8830-BD24D1C14EAB}" srcOrd="0" destOrd="0" presId="urn:microsoft.com/office/officeart/2005/8/layout/lProcess2"/>
    <dgm:cxn modelId="{85017334-449D-4DB9-BDF7-5C562E654AC6}" type="presOf" srcId="{CC1B7993-F7FE-4288-B327-8FF86506F114}" destId="{BB0E0BA2-9077-4ECA-958E-39C4C8483474}" srcOrd="0" destOrd="0" presId="urn:microsoft.com/office/officeart/2005/8/layout/lProcess2"/>
    <dgm:cxn modelId="{BA0D0C77-F87A-4929-B960-D705407ABCD9}" type="presOf" srcId="{91D6486D-2A70-463E-93E7-B3248863B360}" destId="{979557EB-F3D3-4AF8-831E-FB766F51A0EC}" srcOrd="0" destOrd="0" presId="urn:microsoft.com/office/officeart/2005/8/layout/lProcess2"/>
    <dgm:cxn modelId="{B7B4535A-8959-4DB4-8E60-BC41447E9432}" type="presOf" srcId="{CF07DEFD-BD67-4D20-A553-4ECFD52CAC9D}" destId="{4557F965-3496-4835-AD7B-8056ECC6FE59}" srcOrd="0" destOrd="0" presId="urn:microsoft.com/office/officeart/2005/8/layout/lProcess2"/>
    <dgm:cxn modelId="{2C8D6903-3264-4408-A53F-20769C2FAEC8}" srcId="{F53E0159-F654-40A3-8E45-652AF97351AB}" destId="{6EE5F117-5D4B-4691-92A4-3129F24C8716}" srcOrd="1" destOrd="0" parTransId="{14A276B2-0F59-4ABE-BEF9-CE6A1D28DFD8}" sibTransId="{824362A0-FDB6-4144-B010-C1EA10A8FA87}"/>
    <dgm:cxn modelId="{5338D522-D807-43A4-8D58-13C6F392D0F6}" type="presOf" srcId="{5D57B2E8-76E7-48FC-B147-30668A269D6C}" destId="{1F07A2C1-2344-4C06-8BA6-B3ADB43AB011}" srcOrd="0" destOrd="0" presId="urn:microsoft.com/office/officeart/2005/8/layout/lProcess2"/>
    <dgm:cxn modelId="{7638F064-1543-48FC-96C8-2CFE767DE597}" type="presOf" srcId="{61802AD3-933C-4A5B-9DA2-5BED6E888403}" destId="{B826A51E-8CCD-429C-9F74-211A031DF730}" srcOrd="0" destOrd="0" presId="urn:microsoft.com/office/officeart/2005/8/layout/lProcess2"/>
    <dgm:cxn modelId="{29EF221F-DF2F-4018-815C-E1CC4B5D30EB}" srcId="{9327B364-7C2A-4C8D-B114-3F74F32ED324}" destId="{5D57B2E8-76E7-48FC-B147-30668A269D6C}" srcOrd="1" destOrd="0" parTransId="{CBB475FF-17F3-47AD-BF74-785B3A79388E}" sibTransId="{9FD8615C-408F-4B96-90B5-CE101069A947}"/>
    <dgm:cxn modelId="{9B539ED0-C06D-4A44-B1FA-B65E6BF714E1}" srcId="{F53E0159-F654-40A3-8E45-652AF97351AB}" destId="{91D6486D-2A70-463E-93E7-B3248863B360}" srcOrd="0" destOrd="0" parTransId="{CD3DA379-68FD-4EFA-B9D8-71AE672C43E5}" sibTransId="{B49E0BC3-27CC-4B56-AF94-56334615BFAF}"/>
    <dgm:cxn modelId="{6D744973-0B19-4800-A570-3E03BEFC5AFC}" type="presOf" srcId="{9327B364-7C2A-4C8D-B114-3F74F32ED324}" destId="{F2B3C897-7879-49BD-A1AF-8274432F9838}" srcOrd="1" destOrd="0" presId="urn:microsoft.com/office/officeart/2005/8/layout/lProcess2"/>
    <dgm:cxn modelId="{A06AA6B3-21A7-4D42-A494-2A8F767BB8FF}" type="presOf" srcId="{61802AD3-933C-4A5B-9DA2-5BED6E888403}" destId="{F8360739-741C-4D9B-A075-C5DD369075DF}" srcOrd="1" destOrd="0" presId="urn:microsoft.com/office/officeart/2005/8/layout/lProcess2"/>
    <dgm:cxn modelId="{3D3908D0-BB20-4922-BF0E-803656F1B97E}" type="presOf" srcId="{456A06CB-241F-4305-9321-5BBCE088BAFB}" destId="{95340CEF-1671-448A-9F85-8E09269651BB}" srcOrd="0" destOrd="0" presId="urn:microsoft.com/office/officeart/2005/8/layout/lProcess2"/>
    <dgm:cxn modelId="{D85EDE3E-1D54-42FC-92ED-3FCB5E99FA37}" type="presParOf" srcId="{BB0E0BA2-9077-4ECA-958E-39C4C8483474}" destId="{855C4383-FB23-4466-8F3F-BD8778C93341}" srcOrd="0" destOrd="0" presId="urn:microsoft.com/office/officeart/2005/8/layout/lProcess2"/>
    <dgm:cxn modelId="{B5733F77-A3F2-491A-BF6D-B472AB91D473}" type="presParOf" srcId="{855C4383-FB23-4466-8F3F-BD8778C93341}" destId="{2AD3D4D2-4391-4718-A242-201703EC81C3}" srcOrd="0" destOrd="0" presId="urn:microsoft.com/office/officeart/2005/8/layout/lProcess2"/>
    <dgm:cxn modelId="{13E30EAD-0587-4DF6-8D28-46F9F360571E}" type="presParOf" srcId="{855C4383-FB23-4466-8F3F-BD8778C93341}" destId="{65B11EAC-FEEA-4E94-9B6E-AC60EFA93D27}" srcOrd="1" destOrd="0" presId="urn:microsoft.com/office/officeart/2005/8/layout/lProcess2"/>
    <dgm:cxn modelId="{CEBAE0F2-AD75-42D7-B30D-E92F15189637}" type="presParOf" srcId="{855C4383-FB23-4466-8F3F-BD8778C93341}" destId="{BAFBEB11-555A-48E1-8070-68D9D135E65A}" srcOrd="2" destOrd="0" presId="urn:microsoft.com/office/officeart/2005/8/layout/lProcess2"/>
    <dgm:cxn modelId="{238D7F0D-A2E7-4DE2-B101-7058EF54088C}" type="presParOf" srcId="{BAFBEB11-555A-48E1-8070-68D9D135E65A}" destId="{A0867C2C-9DAE-46CE-B60E-794FA042F386}" srcOrd="0" destOrd="0" presId="urn:microsoft.com/office/officeart/2005/8/layout/lProcess2"/>
    <dgm:cxn modelId="{C606CBD8-5813-4DA9-AA8C-4893AE171FB9}" type="presParOf" srcId="{A0867C2C-9DAE-46CE-B60E-794FA042F386}" destId="{979557EB-F3D3-4AF8-831E-FB766F51A0EC}" srcOrd="0" destOrd="0" presId="urn:microsoft.com/office/officeart/2005/8/layout/lProcess2"/>
    <dgm:cxn modelId="{0DB88841-CBFC-4559-8818-7CAEECF15987}" type="presParOf" srcId="{A0867C2C-9DAE-46CE-B60E-794FA042F386}" destId="{6A9BF1A4-FA06-49DC-83FD-298F20594F2D}" srcOrd="1" destOrd="0" presId="urn:microsoft.com/office/officeart/2005/8/layout/lProcess2"/>
    <dgm:cxn modelId="{77753D4B-D5D5-4A58-AC74-382B46D626E6}" type="presParOf" srcId="{A0867C2C-9DAE-46CE-B60E-794FA042F386}" destId="{FEC78843-E7B9-4C0C-8D8D-6F083B57D18E}" srcOrd="2" destOrd="0" presId="urn:microsoft.com/office/officeart/2005/8/layout/lProcess2"/>
    <dgm:cxn modelId="{C838640A-D535-4BC9-921D-E8653D875668}" type="presParOf" srcId="{BB0E0BA2-9077-4ECA-958E-39C4C8483474}" destId="{9C4F5DB9-A4D7-44AE-BF49-7378D9475AD0}" srcOrd="1" destOrd="0" presId="urn:microsoft.com/office/officeart/2005/8/layout/lProcess2"/>
    <dgm:cxn modelId="{E03F41FC-F530-4AF6-BD4C-1769E047FC6B}" type="presParOf" srcId="{BB0E0BA2-9077-4ECA-958E-39C4C8483474}" destId="{C7AAFA9F-BFAD-4D6F-BBA9-74EA50B8560C}" srcOrd="2" destOrd="0" presId="urn:microsoft.com/office/officeart/2005/8/layout/lProcess2"/>
    <dgm:cxn modelId="{7381B622-2FCE-4043-A0BD-9E3F7DE22E27}" type="presParOf" srcId="{C7AAFA9F-BFAD-4D6F-BBA9-74EA50B8560C}" destId="{C4D871B3-F5B7-48DD-8830-BD24D1C14EAB}" srcOrd="0" destOrd="0" presId="urn:microsoft.com/office/officeart/2005/8/layout/lProcess2"/>
    <dgm:cxn modelId="{D68D7473-0A7C-4197-888E-B441B23CB285}" type="presParOf" srcId="{C7AAFA9F-BFAD-4D6F-BBA9-74EA50B8560C}" destId="{F2B3C897-7879-49BD-A1AF-8274432F9838}" srcOrd="1" destOrd="0" presId="urn:microsoft.com/office/officeart/2005/8/layout/lProcess2"/>
    <dgm:cxn modelId="{64EF258E-014D-4CE3-89B1-994485893CE8}" type="presParOf" srcId="{C7AAFA9F-BFAD-4D6F-BBA9-74EA50B8560C}" destId="{2A63F679-883D-4817-823E-97509A6EC3F0}" srcOrd="2" destOrd="0" presId="urn:microsoft.com/office/officeart/2005/8/layout/lProcess2"/>
    <dgm:cxn modelId="{9F6FC9D3-C55D-40EF-BEBE-C88E46C0DC5F}" type="presParOf" srcId="{2A63F679-883D-4817-823E-97509A6EC3F0}" destId="{F87BC69C-5750-4347-9F9C-56B5BF000FC3}" srcOrd="0" destOrd="0" presId="urn:microsoft.com/office/officeart/2005/8/layout/lProcess2"/>
    <dgm:cxn modelId="{C3F585BF-8E82-4CB8-AE5C-94121DE4C6F5}" type="presParOf" srcId="{F87BC69C-5750-4347-9F9C-56B5BF000FC3}" destId="{95340CEF-1671-448A-9F85-8E09269651BB}" srcOrd="0" destOrd="0" presId="urn:microsoft.com/office/officeart/2005/8/layout/lProcess2"/>
    <dgm:cxn modelId="{525F4D54-36F7-4951-BB3D-3E846B77AE2E}" type="presParOf" srcId="{F87BC69C-5750-4347-9F9C-56B5BF000FC3}" destId="{F6AF38E0-03AD-426E-B64C-50BFA54EF085}" srcOrd="1" destOrd="0" presId="urn:microsoft.com/office/officeart/2005/8/layout/lProcess2"/>
    <dgm:cxn modelId="{3A179901-E202-454D-8D09-40AA232AC672}" type="presParOf" srcId="{F87BC69C-5750-4347-9F9C-56B5BF000FC3}" destId="{1F07A2C1-2344-4C06-8BA6-B3ADB43AB011}" srcOrd="2" destOrd="0" presId="urn:microsoft.com/office/officeart/2005/8/layout/lProcess2"/>
    <dgm:cxn modelId="{2BC2F26A-E1B2-4BE2-A0B5-B7599BDC95B0}" type="presParOf" srcId="{BB0E0BA2-9077-4ECA-958E-39C4C8483474}" destId="{BC6B50C5-89FC-4B2D-9011-B02478DB3003}" srcOrd="3" destOrd="0" presId="urn:microsoft.com/office/officeart/2005/8/layout/lProcess2"/>
    <dgm:cxn modelId="{8DEB1738-7515-48A9-BC79-BB5E509AB3F9}" type="presParOf" srcId="{BB0E0BA2-9077-4ECA-958E-39C4C8483474}" destId="{7CFE8A2B-3FDA-49F6-9576-E9893D993603}" srcOrd="4" destOrd="0" presId="urn:microsoft.com/office/officeart/2005/8/layout/lProcess2"/>
    <dgm:cxn modelId="{E9C635F6-A92A-4C69-9661-5F03B67048FD}" type="presParOf" srcId="{7CFE8A2B-3FDA-49F6-9576-E9893D993603}" destId="{B826A51E-8CCD-429C-9F74-211A031DF730}" srcOrd="0" destOrd="0" presId="urn:microsoft.com/office/officeart/2005/8/layout/lProcess2"/>
    <dgm:cxn modelId="{A783F432-858D-40FA-BD34-235323B1E0A9}" type="presParOf" srcId="{7CFE8A2B-3FDA-49F6-9576-E9893D993603}" destId="{F8360739-741C-4D9B-A075-C5DD369075DF}" srcOrd="1" destOrd="0" presId="urn:microsoft.com/office/officeart/2005/8/layout/lProcess2"/>
    <dgm:cxn modelId="{C1BF0D1A-781F-432E-B6A6-3A4BFD8EF8FF}" type="presParOf" srcId="{7CFE8A2B-3FDA-49F6-9576-E9893D993603}" destId="{57B20AE7-2576-4A00-BDB4-5AE37E46503F}" srcOrd="2" destOrd="0" presId="urn:microsoft.com/office/officeart/2005/8/layout/lProcess2"/>
    <dgm:cxn modelId="{7F6BD4CD-4F1B-4B99-B5B5-E1E65F4F547D}" type="presParOf" srcId="{57B20AE7-2576-4A00-BDB4-5AE37E46503F}" destId="{8674D81E-3B50-48BA-B315-550B4A388B04}" srcOrd="0" destOrd="0" presId="urn:microsoft.com/office/officeart/2005/8/layout/lProcess2"/>
    <dgm:cxn modelId="{9FEEACB4-7058-47A0-8910-57B7F0A7AB16}" type="presParOf" srcId="{8674D81E-3B50-48BA-B315-550B4A388B04}" destId="{3F02590C-3CA5-4739-99B2-01FFE330EA68}" srcOrd="0" destOrd="0" presId="urn:microsoft.com/office/officeart/2005/8/layout/lProcess2"/>
    <dgm:cxn modelId="{DB93F080-64E9-4F51-92DE-4969A969768D}" type="presParOf" srcId="{8674D81E-3B50-48BA-B315-550B4A388B04}" destId="{97FD4FDE-2589-48B9-8199-730D4FB15767}" srcOrd="1" destOrd="0" presId="urn:microsoft.com/office/officeart/2005/8/layout/lProcess2"/>
    <dgm:cxn modelId="{DBBC2955-4EA0-4CE2-8210-040B0792E387}" type="presParOf" srcId="{8674D81E-3B50-48BA-B315-550B4A388B04}" destId="{4557F965-3496-4835-AD7B-8056ECC6FE5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1B7993-F7FE-4288-B327-8FF86506F11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3E0159-F654-40A3-8E45-652AF97351AB}">
      <dgm:prSet phldrT="[Text]" custT="1"/>
      <dgm:spPr/>
      <dgm:t>
        <a:bodyPr/>
        <a:lstStyle/>
        <a:p>
          <a:r>
            <a:rPr lang="cs-CZ" sz="2300" dirty="0"/>
            <a:t>2016/2017</a:t>
          </a:r>
        </a:p>
      </dgm:t>
    </dgm:pt>
    <dgm:pt modelId="{6B2C9794-E91C-43B6-9521-0729AE5250C0}" type="parTrans" cxnId="{3DD368CB-E373-46F5-940E-F89BCE7308BD}">
      <dgm:prSet/>
      <dgm:spPr/>
      <dgm:t>
        <a:bodyPr/>
        <a:lstStyle/>
        <a:p>
          <a:endParaRPr lang="cs-CZ"/>
        </a:p>
      </dgm:t>
    </dgm:pt>
    <dgm:pt modelId="{3E07A8C3-596B-4FCE-B813-9CEA20AEC9FF}" type="sibTrans" cxnId="{3DD368CB-E373-46F5-940E-F89BCE7308BD}">
      <dgm:prSet/>
      <dgm:spPr/>
      <dgm:t>
        <a:bodyPr/>
        <a:lstStyle/>
        <a:p>
          <a:endParaRPr lang="cs-CZ"/>
        </a:p>
      </dgm:t>
    </dgm:pt>
    <dgm:pt modelId="{91D6486D-2A70-463E-93E7-B3248863B360}">
      <dgm:prSet phldrT="[Text]"/>
      <dgm:spPr/>
      <dgm:t>
        <a:bodyPr/>
        <a:lstStyle/>
        <a:p>
          <a:r>
            <a:rPr lang="cs-CZ" dirty="0"/>
            <a:t>od 100 Kč                   do 5 000 Kč</a:t>
          </a:r>
        </a:p>
      </dgm:t>
    </dgm:pt>
    <dgm:pt modelId="{CD3DA379-68FD-4EFA-B9D8-71AE672C43E5}" type="parTrans" cxnId="{9B539ED0-C06D-4A44-B1FA-B65E6BF714E1}">
      <dgm:prSet/>
      <dgm:spPr/>
      <dgm:t>
        <a:bodyPr/>
        <a:lstStyle/>
        <a:p>
          <a:endParaRPr lang="cs-CZ"/>
        </a:p>
      </dgm:t>
    </dgm:pt>
    <dgm:pt modelId="{B49E0BC3-27CC-4B56-AF94-56334615BFAF}" type="sibTrans" cxnId="{9B539ED0-C06D-4A44-B1FA-B65E6BF714E1}">
      <dgm:prSet/>
      <dgm:spPr/>
      <dgm:t>
        <a:bodyPr/>
        <a:lstStyle/>
        <a:p>
          <a:endParaRPr lang="cs-CZ"/>
        </a:p>
      </dgm:t>
    </dgm:pt>
    <dgm:pt modelId="{6EE5F117-5D4B-4691-92A4-3129F24C8716}">
      <dgm:prSet phldrT="[Text]"/>
      <dgm:spPr/>
      <dgm:t>
        <a:bodyPr/>
        <a:lstStyle/>
        <a:p>
          <a:r>
            <a:rPr lang="cs-CZ" dirty="0"/>
            <a:t>939 Kč</a:t>
          </a:r>
        </a:p>
      </dgm:t>
    </dgm:pt>
    <dgm:pt modelId="{14A276B2-0F59-4ABE-BEF9-CE6A1D28DFD8}" type="parTrans" cxnId="{2C8D6903-3264-4408-A53F-20769C2FAEC8}">
      <dgm:prSet/>
      <dgm:spPr/>
      <dgm:t>
        <a:bodyPr/>
        <a:lstStyle/>
        <a:p>
          <a:endParaRPr lang="cs-CZ"/>
        </a:p>
      </dgm:t>
    </dgm:pt>
    <dgm:pt modelId="{824362A0-FDB6-4144-B010-C1EA10A8FA87}" type="sibTrans" cxnId="{2C8D6903-3264-4408-A53F-20769C2FAEC8}">
      <dgm:prSet/>
      <dgm:spPr/>
      <dgm:t>
        <a:bodyPr/>
        <a:lstStyle/>
        <a:p>
          <a:endParaRPr lang="cs-CZ"/>
        </a:p>
      </dgm:t>
    </dgm:pt>
    <dgm:pt modelId="{9327B364-7C2A-4C8D-B114-3F74F32ED324}">
      <dgm:prSet phldrT="[Text]"/>
      <dgm:spPr/>
      <dgm:t>
        <a:bodyPr/>
        <a:lstStyle/>
        <a:p>
          <a:r>
            <a:rPr lang="cs-CZ" dirty="0"/>
            <a:t>2017/2018</a:t>
          </a:r>
        </a:p>
      </dgm:t>
    </dgm:pt>
    <dgm:pt modelId="{EF9E5A55-6204-4332-8CDF-21B87D854036}" type="parTrans" cxnId="{CAC87AEC-7AAB-44C0-9F7F-99190887D079}">
      <dgm:prSet/>
      <dgm:spPr/>
      <dgm:t>
        <a:bodyPr/>
        <a:lstStyle/>
        <a:p>
          <a:endParaRPr lang="cs-CZ"/>
        </a:p>
      </dgm:t>
    </dgm:pt>
    <dgm:pt modelId="{AFE78CBE-CCC6-4365-BD67-24CD330C743F}" type="sibTrans" cxnId="{CAC87AEC-7AAB-44C0-9F7F-99190887D079}">
      <dgm:prSet/>
      <dgm:spPr/>
      <dgm:t>
        <a:bodyPr/>
        <a:lstStyle/>
        <a:p>
          <a:endParaRPr lang="cs-CZ"/>
        </a:p>
      </dgm:t>
    </dgm:pt>
    <dgm:pt modelId="{456A06CB-241F-4305-9321-5BBCE088BAFB}">
      <dgm:prSet phldrT="[Text]"/>
      <dgm:spPr/>
      <dgm:t>
        <a:bodyPr/>
        <a:lstStyle/>
        <a:p>
          <a:r>
            <a:rPr lang="cs-CZ" dirty="0"/>
            <a:t>od 180 Kč</a:t>
          </a:r>
        </a:p>
        <a:p>
          <a:r>
            <a:rPr lang="cs-CZ" dirty="0"/>
            <a:t>do 5 200 Kč</a:t>
          </a:r>
        </a:p>
      </dgm:t>
    </dgm:pt>
    <dgm:pt modelId="{260C9FD6-7C2A-4CED-9D94-64656762A677}" type="parTrans" cxnId="{5B49BD56-A679-495D-93BD-2205ADFD5358}">
      <dgm:prSet/>
      <dgm:spPr/>
      <dgm:t>
        <a:bodyPr/>
        <a:lstStyle/>
        <a:p>
          <a:endParaRPr lang="cs-CZ"/>
        </a:p>
      </dgm:t>
    </dgm:pt>
    <dgm:pt modelId="{32767488-0D44-4C85-8594-858B660D1107}" type="sibTrans" cxnId="{5B49BD56-A679-495D-93BD-2205ADFD5358}">
      <dgm:prSet/>
      <dgm:spPr/>
      <dgm:t>
        <a:bodyPr/>
        <a:lstStyle/>
        <a:p>
          <a:endParaRPr lang="cs-CZ"/>
        </a:p>
      </dgm:t>
    </dgm:pt>
    <dgm:pt modelId="{5D57B2E8-76E7-48FC-B147-30668A269D6C}">
      <dgm:prSet phldrT="[Text]"/>
      <dgm:spPr/>
      <dgm:t>
        <a:bodyPr/>
        <a:lstStyle/>
        <a:p>
          <a:r>
            <a:rPr lang="cs-CZ" dirty="0"/>
            <a:t>1 199 Kč</a:t>
          </a:r>
        </a:p>
      </dgm:t>
    </dgm:pt>
    <dgm:pt modelId="{CBB475FF-17F3-47AD-BF74-785B3A79388E}" type="parTrans" cxnId="{29EF221F-DF2F-4018-815C-E1CC4B5D30EB}">
      <dgm:prSet/>
      <dgm:spPr/>
      <dgm:t>
        <a:bodyPr/>
        <a:lstStyle/>
        <a:p>
          <a:endParaRPr lang="cs-CZ"/>
        </a:p>
      </dgm:t>
    </dgm:pt>
    <dgm:pt modelId="{9FD8615C-408F-4B96-90B5-CE101069A947}" type="sibTrans" cxnId="{29EF221F-DF2F-4018-815C-E1CC4B5D30EB}">
      <dgm:prSet/>
      <dgm:spPr/>
      <dgm:t>
        <a:bodyPr/>
        <a:lstStyle/>
        <a:p>
          <a:endParaRPr lang="cs-CZ"/>
        </a:p>
      </dgm:t>
    </dgm:pt>
    <dgm:pt modelId="{61802AD3-933C-4A5B-9DA2-5BED6E888403}">
      <dgm:prSet phldrT="[Text]"/>
      <dgm:spPr/>
      <dgm:t>
        <a:bodyPr/>
        <a:lstStyle/>
        <a:p>
          <a:r>
            <a:rPr lang="cs-CZ" dirty="0"/>
            <a:t>2018/2019</a:t>
          </a:r>
        </a:p>
      </dgm:t>
    </dgm:pt>
    <dgm:pt modelId="{DFA5AF03-8AA7-4B53-9E03-0ED9DD880AE8}" type="parTrans" cxnId="{0E7E0D92-BB47-408A-BB95-35BFAD0A1760}">
      <dgm:prSet/>
      <dgm:spPr/>
      <dgm:t>
        <a:bodyPr/>
        <a:lstStyle/>
        <a:p>
          <a:endParaRPr lang="cs-CZ"/>
        </a:p>
      </dgm:t>
    </dgm:pt>
    <dgm:pt modelId="{C8551BB8-78B6-4368-A932-9E8AE87F6699}" type="sibTrans" cxnId="{0E7E0D92-BB47-408A-BB95-35BFAD0A1760}">
      <dgm:prSet/>
      <dgm:spPr/>
      <dgm:t>
        <a:bodyPr/>
        <a:lstStyle/>
        <a:p>
          <a:endParaRPr lang="cs-CZ"/>
        </a:p>
      </dgm:t>
    </dgm:pt>
    <dgm:pt modelId="{2C87A248-CC7A-4687-9982-31E08EFCA5E8}">
      <dgm:prSet phldrT="[Text]"/>
      <dgm:spPr/>
      <dgm:t>
        <a:bodyPr/>
        <a:lstStyle/>
        <a:p>
          <a:r>
            <a:rPr lang="cs-CZ" dirty="0"/>
            <a:t>od 200 Kč</a:t>
          </a:r>
        </a:p>
        <a:p>
          <a:r>
            <a:rPr lang="cs-CZ" dirty="0"/>
            <a:t>do 5 400 Kč</a:t>
          </a:r>
        </a:p>
      </dgm:t>
    </dgm:pt>
    <dgm:pt modelId="{4E1A805D-E848-4EE2-AAB5-7DCE64272364}" type="parTrans" cxnId="{2BD94AC8-DDC7-441F-B740-89F9362848CC}">
      <dgm:prSet/>
      <dgm:spPr/>
      <dgm:t>
        <a:bodyPr/>
        <a:lstStyle/>
        <a:p>
          <a:endParaRPr lang="cs-CZ"/>
        </a:p>
      </dgm:t>
    </dgm:pt>
    <dgm:pt modelId="{4697F77A-263F-42A0-B17D-02EE40F370A0}" type="sibTrans" cxnId="{2BD94AC8-DDC7-441F-B740-89F9362848CC}">
      <dgm:prSet/>
      <dgm:spPr/>
      <dgm:t>
        <a:bodyPr/>
        <a:lstStyle/>
        <a:p>
          <a:endParaRPr lang="cs-CZ"/>
        </a:p>
      </dgm:t>
    </dgm:pt>
    <dgm:pt modelId="{CF07DEFD-BD67-4D20-A553-4ECFD52CAC9D}">
      <dgm:prSet phldrT="[Text]"/>
      <dgm:spPr/>
      <dgm:t>
        <a:bodyPr/>
        <a:lstStyle/>
        <a:p>
          <a:r>
            <a:rPr lang="cs-CZ" dirty="0"/>
            <a:t>1 380 Kč</a:t>
          </a:r>
        </a:p>
      </dgm:t>
    </dgm:pt>
    <dgm:pt modelId="{9BCBC9D1-0FB4-41F2-AE43-B6BD0D1A4326}" type="parTrans" cxnId="{4F38B5BB-EEA9-4066-81C6-042E63D0A3DC}">
      <dgm:prSet/>
      <dgm:spPr/>
      <dgm:t>
        <a:bodyPr/>
        <a:lstStyle/>
        <a:p>
          <a:endParaRPr lang="cs-CZ"/>
        </a:p>
      </dgm:t>
    </dgm:pt>
    <dgm:pt modelId="{4F7F0028-A992-402F-BDFC-9AFA91A77DA3}" type="sibTrans" cxnId="{4F38B5BB-EEA9-4066-81C6-042E63D0A3DC}">
      <dgm:prSet/>
      <dgm:spPr/>
      <dgm:t>
        <a:bodyPr/>
        <a:lstStyle/>
        <a:p>
          <a:endParaRPr lang="cs-CZ"/>
        </a:p>
      </dgm:t>
    </dgm:pt>
    <dgm:pt modelId="{BB0E0BA2-9077-4ECA-958E-39C4C8483474}" type="pres">
      <dgm:prSet presAssocID="{CC1B7993-F7FE-4288-B327-8FF86506F11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5C4383-FB23-4466-8F3F-BD8778C93341}" type="pres">
      <dgm:prSet presAssocID="{F53E0159-F654-40A3-8E45-652AF97351AB}" presName="compNode" presStyleCnt="0"/>
      <dgm:spPr/>
    </dgm:pt>
    <dgm:pt modelId="{2AD3D4D2-4391-4718-A242-201703EC81C3}" type="pres">
      <dgm:prSet presAssocID="{F53E0159-F654-40A3-8E45-652AF97351AB}" presName="aNode" presStyleLbl="bgShp" presStyleIdx="0" presStyleCnt="3"/>
      <dgm:spPr/>
      <dgm:t>
        <a:bodyPr/>
        <a:lstStyle/>
        <a:p>
          <a:endParaRPr lang="cs-CZ"/>
        </a:p>
      </dgm:t>
    </dgm:pt>
    <dgm:pt modelId="{65B11EAC-FEEA-4E94-9B6E-AC60EFA93D27}" type="pres">
      <dgm:prSet presAssocID="{F53E0159-F654-40A3-8E45-652AF97351AB}" presName="textNode" presStyleLbl="bgShp" presStyleIdx="0" presStyleCnt="3"/>
      <dgm:spPr/>
      <dgm:t>
        <a:bodyPr/>
        <a:lstStyle/>
        <a:p>
          <a:endParaRPr lang="cs-CZ"/>
        </a:p>
      </dgm:t>
    </dgm:pt>
    <dgm:pt modelId="{BAFBEB11-555A-48E1-8070-68D9D135E65A}" type="pres">
      <dgm:prSet presAssocID="{F53E0159-F654-40A3-8E45-652AF97351AB}" presName="compChildNode" presStyleCnt="0"/>
      <dgm:spPr/>
    </dgm:pt>
    <dgm:pt modelId="{A0867C2C-9DAE-46CE-B60E-794FA042F386}" type="pres">
      <dgm:prSet presAssocID="{F53E0159-F654-40A3-8E45-652AF97351AB}" presName="theInnerList" presStyleCnt="0"/>
      <dgm:spPr/>
    </dgm:pt>
    <dgm:pt modelId="{979557EB-F3D3-4AF8-831E-FB766F51A0EC}" type="pres">
      <dgm:prSet presAssocID="{91D6486D-2A70-463E-93E7-B3248863B36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9BF1A4-FA06-49DC-83FD-298F20594F2D}" type="pres">
      <dgm:prSet presAssocID="{91D6486D-2A70-463E-93E7-B3248863B360}" presName="aSpace2" presStyleCnt="0"/>
      <dgm:spPr/>
    </dgm:pt>
    <dgm:pt modelId="{FEC78843-E7B9-4C0C-8D8D-6F083B57D18E}" type="pres">
      <dgm:prSet presAssocID="{6EE5F117-5D4B-4691-92A4-3129F24C8716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4F5DB9-A4D7-44AE-BF49-7378D9475AD0}" type="pres">
      <dgm:prSet presAssocID="{F53E0159-F654-40A3-8E45-652AF97351AB}" presName="aSpace" presStyleCnt="0"/>
      <dgm:spPr/>
    </dgm:pt>
    <dgm:pt modelId="{C7AAFA9F-BFAD-4D6F-BBA9-74EA50B8560C}" type="pres">
      <dgm:prSet presAssocID="{9327B364-7C2A-4C8D-B114-3F74F32ED324}" presName="compNode" presStyleCnt="0"/>
      <dgm:spPr/>
    </dgm:pt>
    <dgm:pt modelId="{C4D871B3-F5B7-48DD-8830-BD24D1C14EAB}" type="pres">
      <dgm:prSet presAssocID="{9327B364-7C2A-4C8D-B114-3F74F32ED324}" presName="aNode" presStyleLbl="bgShp" presStyleIdx="1" presStyleCnt="3" custLinFactNeighborX="279"/>
      <dgm:spPr/>
      <dgm:t>
        <a:bodyPr/>
        <a:lstStyle/>
        <a:p>
          <a:endParaRPr lang="cs-CZ"/>
        </a:p>
      </dgm:t>
    </dgm:pt>
    <dgm:pt modelId="{F2B3C897-7879-49BD-A1AF-8274432F9838}" type="pres">
      <dgm:prSet presAssocID="{9327B364-7C2A-4C8D-B114-3F74F32ED324}" presName="textNode" presStyleLbl="bgShp" presStyleIdx="1" presStyleCnt="3"/>
      <dgm:spPr/>
      <dgm:t>
        <a:bodyPr/>
        <a:lstStyle/>
        <a:p>
          <a:endParaRPr lang="cs-CZ"/>
        </a:p>
      </dgm:t>
    </dgm:pt>
    <dgm:pt modelId="{2A63F679-883D-4817-823E-97509A6EC3F0}" type="pres">
      <dgm:prSet presAssocID="{9327B364-7C2A-4C8D-B114-3F74F32ED324}" presName="compChildNode" presStyleCnt="0"/>
      <dgm:spPr/>
    </dgm:pt>
    <dgm:pt modelId="{F87BC69C-5750-4347-9F9C-56B5BF000FC3}" type="pres">
      <dgm:prSet presAssocID="{9327B364-7C2A-4C8D-B114-3F74F32ED324}" presName="theInnerList" presStyleCnt="0"/>
      <dgm:spPr/>
    </dgm:pt>
    <dgm:pt modelId="{95340CEF-1671-448A-9F85-8E09269651BB}" type="pres">
      <dgm:prSet presAssocID="{456A06CB-241F-4305-9321-5BBCE088BAFB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AF38E0-03AD-426E-B64C-50BFA54EF085}" type="pres">
      <dgm:prSet presAssocID="{456A06CB-241F-4305-9321-5BBCE088BAFB}" presName="aSpace2" presStyleCnt="0"/>
      <dgm:spPr/>
    </dgm:pt>
    <dgm:pt modelId="{1F07A2C1-2344-4C06-8BA6-B3ADB43AB011}" type="pres">
      <dgm:prSet presAssocID="{5D57B2E8-76E7-48FC-B147-30668A269D6C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6B50C5-89FC-4B2D-9011-B02478DB3003}" type="pres">
      <dgm:prSet presAssocID="{9327B364-7C2A-4C8D-B114-3F74F32ED324}" presName="aSpace" presStyleCnt="0"/>
      <dgm:spPr/>
    </dgm:pt>
    <dgm:pt modelId="{7CFE8A2B-3FDA-49F6-9576-E9893D993603}" type="pres">
      <dgm:prSet presAssocID="{61802AD3-933C-4A5B-9DA2-5BED6E888403}" presName="compNode" presStyleCnt="0"/>
      <dgm:spPr/>
    </dgm:pt>
    <dgm:pt modelId="{B826A51E-8CCD-429C-9F74-211A031DF730}" type="pres">
      <dgm:prSet presAssocID="{61802AD3-933C-4A5B-9DA2-5BED6E888403}" presName="aNode" presStyleLbl="bgShp" presStyleIdx="2" presStyleCnt="3"/>
      <dgm:spPr/>
      <dgm:t>
        <a:bodyPr/>
        <a:lstStyle/>
        <a:p>
          <a:endParaRPr lang="cs-CZ"/>
        </a:p>
      </dgm:t>
    </dgm:pt>
    <dgm:pt modelId="{F8360739-741C-4D9B-A075-C5DD369075DF}" type="pres">
      <dgm:prSet presAssocID="{61802AD3-933C-4A5B-9DA2-5BED6E888403}" presName="textNode" presStyleLbl="bgShp" presStyleIdx="2" presStyleCnt="3"/>
      <dgm:spPr/>
      <dgm:t>
        <a:bodyPr/>
        <a:lstStyle/>
        <a:p>
          <a:endParaRPr lang="cs-CZ"/>
        </a:p>
      </dgm:t>
    </dgm:pt>
    <dgm:pt modelId="{57B20AE7-2576-4A00-BDB4-5AE37E46503F}" type="pres">
      <dgm:prSet presAssocID="{61802AD3-933C-4A5B-9DA2-5BED6E888403}" presName="compChildNode" presStyleCnt="0"/>
      <dgm:spPr/>
    </dgm:pt>
    <dgm:pt modelId="{8674D81E-3B50-48BA-B315-550B4A388B04}" type="pres">
      <dgm:prSet presAssocID="{61802AD3-933C-4A5B-9DA2-5BED6E888403}" presName="theInnerList" presStyleCnt="0"/>
      <dgm:spPr/>
    </dgm:pt>
    <dgm:pt modelId="{3F02590C-3CA5-4739-99B2-01FFE330EA68}" type="pres">
      <dgm:prSet presAssocID="{2C87A248-CC7A-4687-9982-31E08EFCA5E8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FD4FDE-2589-48B9-8199-730D4FB15767}" type="pres">
      <dgm:prSet presAssocID="{2C87A248-CC7A-4687-9982-31E08EFCA5E8}" presName="aSpace2" presStyleCnt="0"/>
      <dgm:spPr/>
    </dgm:pt>
    <dgm:pt modelId="{4557F965-3496-4835-AD7B-8056ECC6FE59}" type="pres">
      <dgm:prSet presAssocID="{CF07DEFD-BD67-4D20-A553-4ECFD52CAC9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F38B5BB-EEA9-4066-81C6-042E63D0A3DC}" srcId="{61802AD3-933C-4A5B-9DA2-5BED6E888403}" destId="{CF07DEFD-BD67-4D20-A553-4ECFD52CAC9D}" srcOrd="1" destOrd="0" parTransId="{9BCBC9D1-0FB4-41F2-AE43-B6BD0D1A4326}" sibTransId="{4F7F0028-A992-402F-BDFC-9AFA91A77DA3}"/>
    <dgm:cxn modelId="{895AE6DA-3E35-4CC3-A9C9-E3E2D978685D}" type="presOf" srcId="{2C87A248-CC7A-4687-9982-31E08EFCA5E8}" destId="{3F02590C-3CA5-4739-99B2-01FFE330EA68}" srcOrd="0" destOrd="0" presId="urn:microsoft.com/office/officeart/2005/8/layout/lProcess2"/>
    <dgm:cxn modelId="{CAC87AEC-7AAB-44C0-9F7F-99190887D079}" srcId="{CC1B7993-F7FE-4288-B327-8FF86506F114}" destId="{9327B364-7C2A-4C8D-B114-3F74F32ED324}" srcOrd="1" destOrd="0" parTransId="{EF9E5A55-6204-4332-8CDF-21B87D854036}" sibTransId="{AFE78CBE-CCC6-4365-BD67-24CD330C743F}"/>
    <dgm:cxn modelId="{2BD94AC8-DDC7-441F-B740-89F9362848CC}" srcId="{61802AD3-933C-4A5B-9DA2-5BED6E888403}" destId="{2C87A248-CC7A-4687-9982-31E08EFCA5E8}" srcOrd="0" destOrd="0" parTransId="{4E1A805D-E848-4EE2-AAB5-7DCE64272364}" sibTransId="{4697F77A-263F-42A0-B17D-02EE40F370A0}"/>
    <dgm:cxn modelId="{10D9983B-8DE7-4752-AC7F-53F3D8D310CA}" type="presOf" srcId="{6EE5F117-5D4B-4691-92A4-3129F24C8716}" destId="{FEC78843-E7B9-4C0C-8D8D-6F083B57D18E}" srcOrd="0" destOrd="0" presId="urn:microsoft.com/office/officeart/2005/8/layout/lProcess2"/>
    <dgm:cxn modelId="{9F2A2E9B-17F9-4E91-9F8F-F68204C096DB}" type="presOf" srcId="{F53E0159-F654-40A3-8E45-652AF97351AB}" destId="{65B11EAC-FEEA-4E94-9B6E-AC60EFA93D27}" srcOrd="1" destOrd="0" presId="urn:microsoft.com/office/officeart/2005/8/layout/lProcess2"/>
    <dgm:cxn modelId="{8511D7C3-24B6-44CA-A1D8-968A01709DA3}" type="presOf" srcId="{F53E0159-F654-40A3-8E45-652AF97351AB}" destId="{2AD3D4D2-4391-4718-A242-201703EC81C3}" srcOrd="0" destOrd="0" presId="urn:microsoft.com/office/officeart/2005/8/layout/lProcess2"/>
    <dgm:cxn modelId="{3DD368CB-E373-46F5-940E-F89BCE7308BD}" srcId="{CC1B7993-F7FE-4288-B327-8FF86506F114}" destId="{F53E0159-F654-40A3-8E45-652AF97351AB}" srcOrd="0" destOrd="0" parTransId="{6B2C9794-E91C-43B6-9521-0729AE5250C0}" sibTransId="{3E07A8C3-596B-4FCE-B813-9CEA20AEC9FF}"/>
    <dgm:cxn modelId="{0E7E0D92-BB47-408A-BB95-35BFAD0A1760}" srcId="{CC1B7993-F7FE-4288-B327-8FF86506F114}" destId="{61802AD3-933C-4A5B-9DA2-5BED6E888403}" srcOrd="2" destOrd="0" parTransId="{DFA5AF03-8AA7-4B53-9E03-0ED9DD880AE8}" sibTransId="{C8551BB8-78B6-4368-A932-9E8AE87F6699}"/>
    <dgm:cxn modelId="{5B49BD56-A679-495D-93BD-2205ADFD5358}" srcId="{9327B364-7C2A-4C8D-B114-3F74F32ED324}" destId="{456A06CB-241F-4305-9321-5BBCE088BAFB}" srcOrd="0" destOrd="0" parTransId="{260C9FD6-7C2A-4CED-9D94-64656762A677}" sibTransId="{32767488-0D44-4C85-8594-858B660D1107}"/>
    <dgm:cxn modelId="{6F316581-05F7-4039-81C6-FBE65AB43766}" type="presOf" srcId="{9327B364-7C2A-4C8D-B114-3F74F32ED324}" destId="{C4D871B3-F5B7-48DD-8830-BD24D1C14EAB}" srcOrd="0" destOrd="0" presId="urn:microsoft.com/office/officeart/2005/8/layout/lProcess2"/>
    <dgm:cxn modelId="{85017334-449D-4DB9-BDF7-5C562E654AC6}" type="presOf" srcId="{CC1B7993-F7FE-4288-B327-8FF86506F114}" destId="{BB0E0BA2-9077-4ECA-958E-39C4C8483474}" srcOrd="0" destOrd="0" presId="urn:microsoft.com/office/officeart/2005/8/layout/lProcess2"/>
    <dgm:cxn modelId="{BA0D0C77-F87A-4929-B960-D705407ABCD9}" type="presOf" srcId="{91D6486D-2A70-463E-93E7-B3248863B360}" destId="{979557EB-F3D3-4AF8-831E-FB766F51A0EC}" srcOrd="0" destOrd="0" presId="urn:microsoft.com/office/officeart/2005/8/layout/lProcess2"/>
    <dgm:cxn modelId="{B7B4535A-8959-4DB4-8E60-BC41447E9432}" type="presOf" srcId="{CF07DEFD-BD67-4D20-A553-4ECFD52CAC9D}" destId="{4557F965-3496-4835-AD7B-8056ECC6FE59}" srcOrd="0" destOrd="0" presId="urn:microsoft.com/office/officeart/2005/8/layout/lProcess2"/>
    <dgm:cxn modelId="{2C8D6903-3264-4408-A53F-20769C2FAEC8}" srcId="{F53E0159-F654-40A3-8E45-652AF97351AB}" destId="{6EE5F117-5D4B-4691-92A4-3129F24C8716}" srcOrd="1" destOrd="0" parTransId="{14A276B2-0F59-4ABE-BEF9-CE6A1D28DFD8}" sibTransId="{824362A0-FDB6-4144-B010-C1EA10A8FA87}"/>
    <dgm:cxn modelId="{5338D522-D807-43A4-8D58-13C6F392D0F6}" type="presOf" srcId="{5D57B2E8-76E7-48FC-B147-30668A269D6C}" destId="{1F07A2C1-2344-4C06-8BA6-B3ADB43AB011}" srcOrd="0" destOrd="0" presId="urn:microsoft.com/office/officeart/2005/8/layout/lProcess2"/>
    <dgm:cxn modelId="{7638F064-1543-48FC-96C8-2CFE767DE597}" type="presOf" srcId="{61802AD3-933C-4A5B-9DA2-5BED6E888403}" destId="{B826A51E-8CCD-429C-9F74-211A031DF730}" srcOrd="0" destOrd="0" presId="urn:microsoft.com/office/officeart/2005/8/layout/lProcess2"/>
    <dgm:cxn modelId="{29EF221F-DF2F-4018-815C-E1CC4B5D30EB}" srcId="{9327B364-7C2A-4C8D-B114-3F74F32ED324}" destId="{5D57B2E8-76E7-48FC-B147-30668A269D6C}" srcOrd="1" destOrd="0" parTransId="{CBB475FF-17F3-47AD-BF74-785B3A79388E}" sibTransId="{9FD8615C-408F-4B96-90B5-CE101069A947}"/>
    <dgm:cxn modelId="{9B539ED0-C06D-4A44-B1FA-B65E6BF714E1}" srcId="{F53E0159-F654-40A3-8E45-652AF97351AB}" destId="{91D6486D-2A70-463E-93E7-B3248863B360}" srcOrd="0" destOrd="0" parTransId="{CD3DA379-68FD-4EFA-B9D8-71AE672C43E5}" sibTransId="{B49E0BC3-27CC-4B56-AF94-56334615BFAF}"/>
    <dgm:cxn modelId="{6D744973-0B19-4800-A570-3E03BEFC5AFC}" type="presOf" srcId="{9327B364-7C2A-4C8D-B114-3F74F32ED324}" destId="{F2B3C897-7879-49BD-A1AF-8274432F9838}" srcOrd="1" destOrd="0" presId="urn:microsoft.com/office/officeart/2005/8/layout/lProcess2"/>
    <dgm:cxn modelId="{A06AA6B3-21A7-4D42-A494-2A8F767BB8FF}" type="presOf" srcId="{61802AD3-933C-4A5B-9DA2-5BED6E888403}" destId="{F8360739-741C-4D9B-A075-C5DD369075DF}" srcOrd="1" destOrd="0" presId="urn:microsoft.com/office/officeart/2005/8/layout/lProcess2"/>
    <dgm:cxn modelId="{3D3908D0-BB20-4922-BF0E-803656F1B97E}" type="presOf" srcId="{456A06CB-241F-4305-9321-5BBCE088BAFB}" destId="{95340CEF-1671-448A-9F85-8E09269651BB}" srcOrd="0" destOrd="0" presId="urn:microsoft.com/office/officeart/2005/8/layout/lProcess2"/>
    <dgm:cxn modelId="{D85EDE3E-1D54-42FC-92ED-3FCB5E99FA37}" type="presParOf" srcId="{BB0E0BA2-9077-4ECA-958E-39C4C8483474}" destId="{855C4383-FB23-4466-8F3F-BD8778C93341}" srcOrd="0" destOrd="0" presId="urn:microsoft.com/office/officeart/2005/8/layout/lProcess2"/>
    <dgm:cxn modelId="{B5733F77-A3F2-491A-BF6D-B472AB91D473}" type="presParOf" srcId="{855C4383-FB23-4466-8F3F-BD8778C93341}" destId="{2AD3D4D2-4391-4718-A242-201703EC81C3}" srcOrd="0" destOrd="0" presId="urn:microsoft.com/office/officeart/2005/8/layout/lProcess2"/>
    <dgm:cxn modelId="{13E30EAD-0587-4DF6-8D28-46F9F360571E}" type="presParOf" srcId="{855C4383-FB23-4466-8F3F-BD8778C93341}" destId="{65B11EAC-FEEA-4E94-9B6E-AC60EFA93D27}" srcOrd="1" destOrd="0" presId="urn:microsoft.com/office/officeart/2005/8/layout/lProcess2"/>
    <dgm:cxn modelId="{CEBAE0F2-AD75-42D7-B30D-E92F15189637}" type="presParOf" srcId="{855C4383-FB23-4466-8F3F-BD8778C93341}" destId="{BAFBEB11-555A-48E1-8070-68D9D135E65A}" srcOrd="2" destOrd="0" presId="urn:microsoft.com/office/officeart/2005/8/layout/lProcess2"/>
    <dgm:cxn modelId="{238D7F0D-A2E7-4DE2-B101-7058EF54088C}" type="presParOf" srcId="{BAFBEB11-555A-48E1-8070-68D9D135E65A}" destId="{A0867C2C-9DAE-46CE-B60E-794FA042F386}" srcOrd="0" destOrd="0" presId="urn:microsoft.com/office/officeart/2005/8/layout/lProcess2"/>
    <dgm:cxn modelId="{C606CBD8-5813-4DA9-AA8C-4893AE171FB9}" type="presParOf" srcId="{A0867C2C-9DAE-46CE-B60E-794FA042F386}" destId="{979557EB-F3D3-4AF8-831E-FB766F51A0EC}" srcOrd="0" destOrd="0" presId="urn:microsoft.com/office/officeart/2005/8/layout/lProcess2"/>
    <dgm:cxn modelId="{0DB88841-CBFC-4559-8818-7CAEECF15987}" type="presParOf" srcId="{A0867C2C-9DAE-46CE-B60E-794FA042F386}" destId="{6A9BF1A4-FA06-49DC-83FD-298F20594F2D}" srcOrd="1" destOrd="0" presId="urn:microsoft.com/office/officeart/2005/8/layout/lProcess2"/>
    <dgm:cxn modelId="{77753D4B-D5D5-4A58-AC74-382B46D626E6}" type="presParOf" srcId="{A0867C2C-9DAE-46CE-B60E-794FA042F386}" destId="{FEC78843-E7B9-4C0C-8D8D-6F083B57D18E}" srcOrd="2" destOrd="0" presId="urn:microsoft.com/office/officeart/2005/8/layout/lProcess2"/>
    <dgm:cxn modelId="{C838640A-D535-4BC9-921D-E8653D875668}" type="presParOf" srcId="{BB0E0BA2-9077-4ECA-958E-39C4C8483474}" destId="{9C4F5DB9-A4D7-44AE-BF49-7378D9475AD0}" srcOrd="1" destOrd="0" presId="urn:microsoft.com/office/officeart/2005/8/layout/lProcess2"/>
    <dgm:cxn modelId="{E03F41FC-F530-4AF6-BD4C-1769E047FC6B}" type="presParOf" srcId="{BB0E0BA2-9077-4ECA-958E-39C4C8483474}" destId="{C7AAFA9F-BFAD-4D6F-BBA9-74EA50B8560C}" srcOrd="2" destOrd="0" presId="urn:microsoft.com/office/officeart/2005/8/layout/lProcess2"/>
    <dgm:cxn modelId="{7381B622-2FCE-4043-A0BD-9E3F7DE22E27}" type="presParOf" srcId="{C7AAFA9F-BFAD-4D6F-BBA9-74EA50B8560C}" destId="{C4D871B3-F5B7-48DD-8830-BD24D1C14EAB}" srcOrd="0" destOrd="0" presId="urn:microsoft.com/office/officeart/2005/8/layout/lProcess2"/>
    <dgm:cxn modelId="{D68D7473-0A7C-4197-888E-B441B23CB285}" type="presParOf" srcId="{C7AAFA9F-BFAD-4D6F-BBA9-74EA50B8560C}" destId="{F2B3C897-7879-49BD-A1AF-8274432F9838}" srcOrd="1" destOrd="0" presId="urn:microsoft.com/office/officeart/2005/8/layout/lProcess2"/>
    <dgm:cxn modelId="{64EF258E-014D-4CE3-89B1-994485893CE8}" type="presParOf" srcId="{C7AAFA9F-BFAD-4D6F-BBA9-74EA50B8560C}" destId="{2A63F679-883D-4817-823E-97509A6EC3F0}" srcOrd="2" destOrd="0" presId="urn:microsoft.com/office/officeart/2005/8/layout/lProcess2"/>
    <dgm:cxn modelId="{9F6FC9D3-C55D-40EF-BEBE-C88E46C0DC5F}" type="presParOf" srcId="{2A63F679-883D-4817-823E-97509A6EC3F0}" destId="{F87BC69C-5750-4347-9F9C-56B5BF000FC3}" srcOrd="0" destOrd="0" presId="urn:microsoft.com/office/officeart/2005/8/layout/lProcess2"/>
    <dgm:cxn modelId="{C3F585BF-8E82-4CB8-AE5C-94121DE4C6F5}" type="presParOf" srcId="{F87BC69C-5750-4347-9F9C-56B5BF000FC3}" destId="{95340CEF-1671-448A-9F85-8E09269651BB}" srcOrd="0" destOrd="0" presId="urn:microsoft.com/office/officeart/2005/8/layout/lProcess2"/>
    <dgm:cxn modelId="{525F4D54-36F7-4951-BB3D-3E846B77AE2E}" type="presParOf" srcId="{F87BC69C-5750-4347-9F9C-56B5BF000FC3}" destId="{F6AF38E0-03AD-426E-B64C-50BFA54EF085}" srcOrd="1" destOrd="0" presId="urn:microsoft.com/office/officeart/2005/8/layout/lProcess2"/>
    <dgm:cxn modelId="{3A179901-E202-454D-8D09-40AA232AC672}" type="presParOf" srcId="{F87BC69C-5750-4347-9F9C-56B5BF000FC3}" destId="{1F07A2C1-2344-4C06-8BA6-B3ADB43AB011}" srcOrd="2" destOrd="0" presId="urn:microsoft.com/office/officeart/2005/8/layout/lProcess2"/>
    <dgm:cxn modelId="{2BC2F26A-E1B2-4BE2-A0B5-B7599BDC95B0}" type="presParOf" srcId="{BB0E0BA2-9077-4ECA-958E-39C4C8483474}" destId="{BC6B50C5-89FC-4B2D-9011-B02478DB3003}" srcOrd="3" destOrd="0" presId="urn:microsoft.com/office/officeart/2005/8/layout/lProcess2"/>
    <dgm:cxn modelId="{8DEB1738-7515-48A9-BC79-BB5E509AB3F9}" type="presParOf" srcId="{BB0E0BA2-9077-4ECA-958E-39C4C8483474}" destId="{7CFE8A2B-3FDA-49F6-9576-E9893D993603}" srcOrd="4" destOrd="0" presId="urn:microsoft.com/office/officeart/2005/8/layout/lProcess2"/>
    <dgm:cxn modelId="{E9C635F6-A92A-4C69-9661-5F03B67048FD}" type="presParOf" srcId="{7CFE8A2B-3FDA-49F6-9576-E9893D993603}" destId="{B826A51E-8CCD-429C-9F74-211A031DF730}" srcOrd="0" destOrd="0" presId="urn:microsoft.com/office/officeart/2005/8/layout/lProcess2"/>
    <dgm:cxn modelId="{A783F432-858D-40FA-BD34-235323B1E0A9}" type="presParOf" srcId="{7CFE8A2B-3FDA-49F6-9576-E9893D993603}" destId="{F8360739-741C-4D9B-A075-C5DD369075DF}" srcOrd="1" destOrd="0" presId="urn:microsoft.com/office/officeart/2005/8/layout/lProcess2"/>
    <dgm:cxn modelId="{C1BF0D1A-781F-432E-B6A6-3A4BFD8EF8FF}" type="presParOf" srcId="{7CFE8A2B-3FDA-49F6-9576-E9893D993603}" destId="{57B20AE7-2576-4A00-BDB4-5AE37E46503F}" srcOrd="2" destOrd="0" presId="urn:microsoft.com/office/officeart/2005/8/layout/lProcess2"/>
    <dgm:cxn modelId="{7F6BD4CD-4F1B-4B99-B5B5-E1E65F4F547D}" type="presParOf" srcId="{57B20AE7-2576-4A00-BDB4-5AE37E46503F}" destId="{8674D81E-3B50-48BA-B315-550B4A388B04}" srcOrd="0" destOrd="0" presId="urn:microsoft.com/office/officeart/2005/8/layout/lProcess2"/>
    <dgm:cxn modelId="{9FEEACB4-7058-47A0-8910-57B7F0A7AB16}" type="presParOf" srcId="{8674D81E-3B50-48BA-B315-550B4A388B04}" destId="{3F02590C-3CA5-4739-99B2-01FFE330EA68}" srcOrd="0" destOrd="0" presId="urn:microsoft.com/office/officeart/2005/8/layout/lProcess2"/>
    <dgm:cxn modelId="{DB93F080-64E9-4F51-92DE-4969A969768D}" type="presParOf" srcId="{8674D81E-3B50-48BA-B315-550B4A388B04}" destId="{97FD4FDE-2589-48B9-8199-730D4FB15767}" srcOrd="1" destOrd="0" presId="urn:microsoft.com/office/officeart/2005/8/layout/lProcess2"/>
    <dgm:cxn modelId="{DBBC2955-4EA0-4CE2-8210-040B0792E387}" type="presParOf" srcId="{8674D81E-3B50-48BA-B315-550B4A388B04}" destId="{4557F965-3496-4835-AD7B-8056ECC6FE5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3AA467-7000-4CD8-A9FF-3A86C61E80B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A50BB68-4A9D-4A0E-A60C-083F29A7064B}">
      <dgm:prSet phldrT="[Text]"/>
      <dgm:spPr/>
      <dgm:t>
        <a:bodyPr/>
        <a:lstStyle/>
        <a:p>
          <a:r>
            <a:rPr lang="cs-CZ" dirty="0"/>
            <a:t>2016/2017</a:t>
          </a:r>
        </a:p>
      </dgm:t>
    </dgm:pt>
    <dgm:pt modelId="{6507CA92-4DAB-4E85-B917-B1369CF1DDF3}" type="parTrans" cxnId="{760FC98F-7309-428A-90A9-18C85644744B}">
      <dgm:prSet/>
      <dgm:spPr/>
      <dgm:t>
        <a:bodyPr/>
        <a:lstStyle/>
        <a:p>
          <a:endParaRPr lang="cs-CZ"/>
        </a:p>
      </dgm:t>
    </dgm:pt>
    <dgm:pt modelId="{885D62F4-A43F-45A8-80CA-C0B6A24979BA}" type="sibTrans" cxnId="{760FC98F-7309-428A-90A9-18C85644744B}">
      <dgm:prSet/>
      <dgm:spPr/>
      <dgm:t>
        <a:bodyPr/>
        <a:lstStyle/>
        <a:p>
          <a:endParaRPr lang="cs-CZ"/>
        </a:p>
      </dgm:t>
    </dgm:pt>
    <dgm:pt modelId="{F389AE26-F014-4BFB-B911-A659D2C0A794}">
      <dgm:prSet phldrT="[Text]" custT="1"/>
      <dgm:spPr/>
      <dgm:t>
        <a:bodyPr/>
        <a:lstStyle/>
        <a:p>
          <a:r>
            <a:rPr lang="cs-CZ" sz="2000" dirty="0"/>
            <a:t>min. 0,23</a:t>
          </a:r>
        </a:p>
      </dgm:t>
    </dgm:pt>
    <dgm:pt modelId="{C84280EB-AF22-49A6-8C3B-07F3D5145AC2}" type="parTrans" cxnId="{8D426108-0DA4-4535-9ADE-870BCD05C1A1}">
      <dgm:prSet/>
      <dgm:spPr/>
      <dgm:t>
        <a:bodyPr/>
        <a:lstStyle/>
        <a:p>
          <a:endParaRPr lang="cs-CZ"/>
        </a:p>
      </dgm:t>
    </dgm:pt>
    <dgm:pt modelId="{ADC87187-24D4-41DA-ABAB-C45B68BE83FF}" type="sibTrans" cxnId="{8D426108-0DA4-4535-9ADE-870BCD05C1A1}">
      <dgm:prSet/>
      <dgm:spPr/>
      <dgm:t>
        <a:bodyPr/>
        <a:lstStyle/>
        <a:p>
          <a:endParaRPr lang="cs-CZ"/>
        </a:p>
      </dgm:t>
    </dgm:pt>
    <dgm:pt modelId="{5B200562-088C-4934-96B7-B560615E75CC}">
      <dgm:prSet phldrT="[Text]"/>
      <dgm:spPr/>
      <dgm:t>
        <a:bodyPr/>
        <a:lstStyle/>
        <a:p>
          <a:r>
            <a:rPr lang="cs-CZ" dirty="0"/>
            <a:t>2017/2018</a:t>
          </a:r>
        </a:p>
      </dgm:t>
    </dgm:pt>
    <dgm:pt modelId="{51640E08-0042-48B2-87CE-C6E12ECBC2ED}" type="parTrans" cxnId="{25FA831A-2CCB-4301-B243-EC78050A064D}">
      <dgm:prSet/>
      <dgm:spPr/>
      <dgm:t>
        <a:bodyPr/>
        <a:lstStyle/>
        <a:p>
          <a:endParaRPr lang="cs-CZ"/>
        </a:p>
      </dgm:t>
    </dgm:pt>
    <dgm:pt modelId="{6F95A7B2-911F-4FC4-B026-E80CA1AA0E39}" type="sibTrans" cxnId="{25FA831A-2CCB-4301-B243-EC78050A064D}">
      <dgm:prSet/>
      <dgm:spPr/>
      <dgm:t>
        <a:bodyPr/>
        <a:lstStyle/>
        <a:p>
          <a:endParaRPr lang="cs-CZ"/>
        </a:p>
      </dgm:t>
    </dgm:pt>
    <dgm:pt modelId="{84B46D99-9BB3-4A8C-9631-7345B5D23AC9}">
      <dgm:prSet phldrT="[Text]" custT="1"/>
      <dgm:spPr/>
      <dgm:t>
        <a:bodyPr/>
        <a:lstStyle/>
        <a:p>
          <a:r>
            <a:rPr lang="cs-CZ" sz="2000" dirty="0"/>
            <a:t>max. 1,13</a:t>
          </a:r>
        </a:p>
      </dgm:t>
    </dgm:pt>
    <dgm:pt modelId="{BFBA28E5-B578-4068-A85C-8C57273B16B8}" type="parTrans" cxnId="{818479AE-7AD8-461D-B3CD-BC4777D160E3}">
      <dgm:prSet/>
      <dgm:spPr/>
      <dgm:t>
        <a:bodyPr/>
        <a:lstStyle/>
        <a:p>
          <a:endParaRPr lang="cs-CZ"/>
        </a:p>
      </dgm:t>
    </dgm:pt>
    <dgm:pt modelId="{29620417-9292-4C47-AB6B-C4D0FFFA7A29}" type="sibTrans" cxnId="{818479AE-7AD8-461D-B3CD-BC4777D160E3}">
      <dgm:prSet/>
      <dgm:spPr/>
      <dgm:t>
        <a:bodyPr/>
        <a:lstStyle/>
        <a:p>
          <a:endParaRPr lang="cs-CZ"/>
        </a:p>
      </dgm:t>
    </dgm:pt>
    <dgm:pt modelId="{698390C3-ED6C-400F-A7D8-EB9B0A1FDDF9}">
      <dgm:prSet phldrT="[Text]"/>
      <dgm:spPr/>
      <dgm:t>
        <a:bodyPr/>
        <a:lstStyle/>
        <a:p>
          <a:r>
            <a:rPr lang="cs-CZ" dirty="0"/>
            <a:t>2018/2019</a:t>
          </a:r>
        </a:p>
      </dgm:t>
    </dgm:pt>
    <dgm:pt modelId="{DBA5BBF5-2EE2-42EF-8156-A6C6C038AE63}" type="parTrans" cxnId="{BF563FAA-3885-4849-AFE3-926EDCA6E17C}">
      <dgm:prSet/>
      <dgm:spPr/>
      <dgm:t>
        <a:bodyPr/>
        <a:lstStyle/>
        <a:p>
          <a:endParaRPr lang="cs-CZ"/>
        </a:p>
      </dgm:t>
    </dgm:pt>
    <dgm:pt modelId="{E3DAAEFA-F7AC-4C15-B86C-AAE02A0ADB5E}" type="sibTrans" cxnId="{BF563FAA-3885-4849-AFE3-926EDCA6E17C}">
      <dgm:prSet/>
      <dgm:spPr/>
      <dgm:t>
        <a:bodyPr/>
        <a:lstStyle/>
        <a:p>
          <a:endParaRPr lang="cs-CZ"/>
        </a:p>
      </dgm:t>
    </dgm:pt>
    <dgm:pt modelId="{9FE802BC-D180-459F-A70B-F7EEDDFD5DE1}">
      <dgm:prSet phldrT="[Text]" custT="1"/>
      <dgm:spPr/>
      <dgm:t>
        <a:bodyPr/>
        <a:lstStyle/>
        <a:p>
          <a:r>
            <a:rPr lang="cs-CZ" sz="2000" dirty="0"/>
            <a:t>max. 2,05</a:t>
          </a:r>
        </a:p>
      </dgm:t>
    </dgm:pt>
    <dgm:pt modelId="{FDE961B3-FF9B-42D0-AA23-99759C6CE757}" type="parTrans" cxnId="{331B3496-9E33-4E2F-81B6-A5A1DFBBEDBF}">
      <dgm:prSet/>
      <dgm:spPr/>
      <dgm:t>
        <a:bodyPr/>
        <a:lstStyle/>
        <a:p>
          <a:endParaRPr lang="cs-CZ"/>
        </a:p>
      </dgm:t>
    </dgm:pt>
    <dgm:pt modelId="{FA0510AD-0E1D-4C2B-A9E4-C8269B45FFBB}" type="sibTrans" cxnId="{331B3496-9E33-4E2F-81B6-A5A1DFBBEDBF}">
      <dgm:prSet/>
      <dgm:spPr/>
      <dgm:t>
        <a:bodyPr/>
        <a:lstStyle/>
        <a:p>
          <a:endParaRPr lang="cs-CZ"/>
        </a:p>
      </dgm:t>
    </dgm:pt>
    <dgm:pt modelId="{B22C0773-3193-4797-BE52-9BB514B24C02}">
      <dgm:prSet phldrT="[Text]" custT="1"/>
      <dgm:spPr/>
      <dgm:t>
        <a:bodyPr/>
        <a:lstStyle/>
        <a:p>
          <a:r>
            <a:rPr lang="cs-CZ" sz="2000" dirty="0"/>
            <a:t>max.</a:t>
          </a:r>
          <a:br>
            <a:rPr lang="cs-CZ" sz="2000" dirty="0"/>
          </a:br>
          <a:r>
            <a:rPr lang="cs-CZ" sz="2000" dirty="0"/>
            <a:t>1,37</a:t>
          </a:r>
        </a:p>
      </dgm:t>
    </dgm:pt>
    <dgm:pt modelId="{098EC5E0-3245-48EA-A70A-049F32DBA728}" type="parTrans" cxnId="{D369EC9A-DDE7-4E41-9574-BA36F798AD6D}">
      <dgm:prSet/>
      <dgm:spPr/>
      <dgm:t>
        <a:bodyPr/>
        <a:lstStyle/>
        <a:p>
          <a:endParaRPr lang="cs-CZ"/>
        </a:p>
      </dgm:t>
    </dgm:pt>
    <dgm:pt modelId="{487AA738-6F10-48CD-83F2-D32A2ED5F07C}" type="sibTrans" cxnId="{D369EC9A-DDE7-4E41-9574-BA36F798AD6D}">
      <dgm:prSet/>
      <dgm:spPr/>
      <dgm:t>
        <a:bodyPr/>
        <a:lstStyle/>
        <a:p>
          <a:endParaRPr lang="cs-CZ"/>
        </a:p>
      </dgm:t>
    </dgm:pt>
    <dgm:pt modelId="{BFA891DA-A388-4C7A-8352-5B5448E229FC}">
      <dgm:prSet phldrT="[Text]" custT="1"/>
      <dgm:spPr/>
      <dgm:t>
        <a:bodyPr/>
        <a:lstStyle/>
        <a:p>
          <a:r>
            <a:rPr lang="cs-CZ" sz="2000" dirty="0"/>
            <a:t>min. 0,23</a:t>
          </a:r>
        </a:p>
      </dgm:t>
    </dgm:pt>
    <dgm:pt modelId="{C1550807-1A76-42FF-AF27-B2CC47F24A2A}" type="parTrans" cxnId="{BA18432E-E482-4239-8245-5FC18B437A32}">
      <dgm:prSet/>
      <dgm:spPr/>
      <dgm:t>
        <a:bodyPr/>
        <a:lstStyle/>
        <a:p>
          <a:endParaRPr lang="cs-CZ"/>
        </a:p>
      </dgm:t>
    </dgm:pt>
    <dgm:pt modelId="{150CE3B2-267E-4D28-9CF7-B35885BE122C}" type="sibTrans" cxnId="{BA18432E-E482-4239-8245-5FC18B437A32}">
      <dgm:prSet/>
      <dgm:spPr/>
      <dgm:t>
        <a:bodyPr/>
        <a:lstStyle/>
        <a:p>
          <a:endParaRPr lang="cs-CZ"/>
        </a:p>
      </dgm:t>
    </dgm:pt>
    <dgm:pt modelId="{B48F13A1-DB8B-43F9-AE20-248868727059}">
      <dgm:prSet phldrT="[Text]" custT="1"/>
      <dgm:spPr/>
      <dgm:t>
        <a:bodyPr/>
        <a:lstStyle/>
        <a:p>
          <a:r>
            <a:rPr lang="cs-CZ" sz="2000" dirty="0"/>
            <a:t>min. 0,04</a:t>
          </a:r>
        </a:p>
      </dgm:t>
    </dgm:pt>
    <dgm:pt modelId="{9BDCC1EF-5B7C-4154-8770-B700BBD3F2F0}" type="parTrans" cxnId="{248E642C-AFD4-4861-921E-3238519A258A}">
      <dgm:prSet/>
      <dgm:spPr/>
      <dgm:t>
        <a:bodyPr/>
        <a:lstStyle/>
        <a:p>
          <a:endParaRPr lang="cs-CZ"/>
        </a:p>
      </dgm:t>
    </dgm:pt>
    <dgm:pt modelId="{15464BB2-F770-444D-A7D5-1C81B0492F5A}" type="sibTrans" cxnId="{248E642C-AFD4-4861-921E-3238519A258A}">
      <dgm:prSet/>
      <dgm:spPr/>
      <dgm:t>
        <a:bodyPr/>
        <a:lstStyle/>
        <a:p>
          <a:endParaRPr lang="cs-CZ"/>
        </a:p>
      </dgm:t>
    </dgm:pt>
    <dgm:pt modelId="{88AD8513-B6F6-41EA-9015-5AC1297E2623}">
      <dgm:prSet/>
      <dgm:spPr/>
      <dgm:t>
        <a:bodyPr/>
        <a:lstStyle/>
        <a:p>
          <a:r>
            <a:rPr lang="cs-CZ" dirty="0" err="1"/>
            <a:t>prům</a:t>
          </a:r>
          <a:r>
            <a:rPr lang="cs-CZ" dirty="0"/>
            <a:t>. 0,65</a:t>
          </a:r>
        </a:p>
      </dgm:t>
    </dgm:pt>
    <dgm:pt modelId="{14A0E008-A65C-4CB1-9075-95B6E44DA141}" type="parTrans" cxnId="{C68E9494-99DA-47FB-BF75-ADA5FA672202}">
      <dgm:prSet/>
      <dgm:spPr/>
      <dgm:t>
        <a:bodyPr/>
        <a:lstStyle/>
        <a:p>
          <a:endParaRPr lang="cs-CZ"/>
        </a:p>
      </dgm:t>
    </dgm:pt>
    <dgm:pt modelId="{3BEB7B36-95A7-47D2-8511-CDC7279363E6}" type="sibTrans" cxnId="{C68E9494-99DA-47FB-BF75-ADA5FA672202}">
      <dgm:prSet/>
      <dgm:spPr/>
      <dgm:t>
        <a:bodyPr/>
        <a:lstStyle/>
        <a:p>
          <a:endParaRPr lang="cs-CZ"/>
        </a:p>
      </dgm:t>
    </dgm:pt>
    <dgm:pt modelId="{2349CF44-FA52-4E95-93F8-304E50580BD6}">
      <dgm:prSet/>
      <dgm:spPr/>
      <dgm:t>
        <a:bodyPr/>
        <a:lstStyle/>
        <a:p>
          <a:r>
            <a:rPr lang="cs-CZ" dirty="0" err="1"/>
            <a:t>prům</a:t>
          </a:r>
          <a:r>
            <a:rPr lang="cs-CZ" dirty="0"/>
            <a:t>. 0,63</a:t>
          </a:r>
        </a:p>
      </dgm:t>
    </dgm:pt>
    <dgm:pt modelId="{D38D7C78-349A-4E63-AE02-53E6F8AE1147}" type="parTrans" cxnId="{68654542-84EE-46C5-88E2-99273D626386}">
      <dgm:prSet/>
      <dgm:spPr/>
      <dgm:t>
        <a:bodyPr/>
        <a:lstStyle/>
        <a:p>
          <a:endParaRPr lang="cs-CZ"/>
        </a:p>
      </dgm:t>
    </dgm:pt>
    <dgm:pt modelId="{25969ABB-D049-4AB6-96D0-6CDAE72729C3}" type="sibTrans" cxnId="{68654542-84EE-46C5-88E2-99273D626386}">
      <dgm:prSet/>
      <dgm:spPr/>
      <dgm:t>
        <a:bodyPr/>
        <a:lstStyle/>
        <a:p>
          <a:endParaRPr lang="cs-CZ"/>
        </a:p>
      </dgm:t>
    </dgm:pt>
    <dgm:pt modelId="{5AB5C617-A650-4981-99F1-47FD4DB3FBA3}">
      <dgm:prSet/>
      <dgm:spPr/>
      <dgm:t>
        <a:bodyPr/>
        <a:lstStyle/>
        <a:p>
          <a:r>
            <a:rPr lang="cs-CZ" dirty="0" err="1"/>
            <a:t>prům</a:t>
          </a:r>
          <a:r>
            <a:rPr lang="cs-CZ" dirty="0"/>
            <a:t>. 0,77</a:t>
          </a:r>
        </a:p>
      </dgm:t>
    </dgm:pt>
    <dgm:pt modelId="{19C53A95-6470-4098-8084-A293EDE64B45}" type="parTrans" cxnId="{176F89D8-602E-47B0-AFF3-3DB3656737D0}">
      <dgm:prSet/>
      <dgm:spPr/>
      <dgm:t>
        <a:bodyPr/>
        <a:lstStyle/>
        <a:p>
          <a:endParaRPr lang="cs-CZ"/>
        </a:p>
      </dgm:t>
    </dgm:pt>
    <dgm:pt modelId="{1B05EBAE-6936-48B0-A0F1-E90874AF3EBA}" type="sibTrans" cxnId="{176F89D8-602E-47B0-AFF3-3DB3656737D0}">
      <dgm:prSet/>
      <dgm:spPr/>
      <dgm:t>
        <a:bodyPr/>
        <a:lstStyle/>
        <a:p>
          <a:endParaRPr lang="cs-CZ"/>
        </a:p>
      </dgm:t>
    </dgm:pt>
    <dgm:pt modelId="{3D74DE81-9AC8-4C35-BEF5-B147B7B2BCF1}" type="pres">
      <dgm:prSet presAssocID="{D53AA467-7000-4CD8-A9FF-3A86C61E80B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7A06823-9D7F-4193-B47B-471DEBD0BB58}" type="pres">
      <dgm:prSet presAssocID="{0A50BB68-4A9D-4A0E-A60C-083F29A7064B}" presName="root" presStyleCnt="0"/>
      <dgm:spPr/>
    </dgm:pt>
    <dgm:pt modelId="{5ED11A81-6741-4406-9249-A58CEDCAC877}" type="pres">
      <dgm:prSet presAssocID="{0A50BB68-4A9D-4A0E-A60C-083F29A7064B}" presName="rootComposite" presStyleCnt="0"/>
      <dgm:spPr/>
    </dgm:pt>
    <dgm:pt modelId="{EAF37B32-10A8-45F4-8A3F-28DC65AE7A57}" type="pres">
      <dgm:prSet presAssocID="{0A50BB68-4A9D-4A0E-A60C-083F29A7064B}" presName="rootText" presStyleLbl="node1" presStyleIdx="0" presStyleCnt="3"/>
      <dgm:spPr/>
      <dgm:t>
        <a:bodyPr/>
        <a:lstStyle/>
        <a:p>
          <a:endParaRPr lang="cs-CZ"/>
        </a:p>
      </dgm:t>
    </dgm:pt>
    <dgm:pt modelId="{961210E1-B992-417C-B74E-3801D3F7F8CB}" type="pres">
      <dgm:prSet presAssocID="{0A50BB68-4A9D-4A0E-A60C-083F29A7064B}" presName="rootConnector" presStyleLbl="node1" presStyleIdx="0" presStyleCnt="3"/>
      <dgm:spPr/>
      <dgm:t>
        <a:bodyPr/>
        <a:lstStyle/>
        <a:p>
          <a:endParaRPr lang="cs-CZ"/>
        </a:p>
      </dgm:t>
    </dgm:pt>
    <dgm:pt modelId="{E501B728-EEBE-4F76-9404-2AFAA2131520}" type="pres">
      <dgm:prSet presAssocID="{0A50BB68-4A9D-4A0E-A60C-083F29A7064B}" presName="childShape" presStyleCnt="0"/>
      <dgm:spPr/>
    </dgm:pt>
    <dgm:pt modelId="{666A2561-B5E4-4EA5-9EE7-928788DFCECA}" type="pres">
      <dgm:prSet presAssocID="{C84280EB-AF22-49A6-8C3B-07F3D5145AC2}" presName="Name13" presStyleLbl="parChTrans1D2" presStyleIdx="0" presStyleCnt="9"/>
      <dgm:spPr/>
      <dgm:t>
        <a:bodyPr/>
        <a:lstStyle/>
        <a:p>
          <a:endParaRPr lang="cs-CZ"/>
        </a:p>
      </dgm:t>
    </dgm:pt>
    <dgm:pt modelId="{C8DF703B-C736-4263-B272-42153FF6139E}" type="pres">
      <dgm:prSet presAssocID="{F389AE26-F014-4BFB-B911-A659D2C0A794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14A609-CA63-4B8A-8DF3-5B568EB8321D}" type="pres">
      <dgm:prSet presAssocID="{098EC5E0-3245-48EA-A70A-049F32DBA728}" presName="Name13" presStyleLbl="parChTrans1D2" presStyleIdx="1" presStyleCnt="9"/>
      <dgm:spPr/>
      <dgm:t>
        <a:bodyPr/>
        <a:lstStyle/>
        <a:p>
          <a:endParaRPr lang="cs-CZ"/>
        </a:p>
      </dgm:t>
    </dgm:pt>
    <dgm:pt modelId="{D92EAC5B-1984-4F2E-847B-69A2CD04C574}" type="pres">
      <dgm:prSet presAssocID="{B22C0773-3193-4797-BE52-9BB514B24C02}" presName="childText" presStyleLbl="bgAcc1" presStyleIdx="1" presStyleCnt="9" custLinFactNeighborX="-14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D5B20F-0BF5-4116-8348-6DC4995E6A66}" type="pres">
      <dgm:prSet presAssocID="{14A0E008-A65C-4CB1-9075-95B6E44DA141}" presName="Name13" presStyleLbl="parChTrans1D2" presStyleIdx="2" presStyleCnt="9"/>
      <dgm:spPr/>
      <dgm:t>
        <a:bodyPr/>
        <a:lstStyle/>
        <a:p>
          <a:endParaRPr lang="cs-CZ"/>
        </a:p>
      </dgm:t>
    </dgm:pt>
    <dgm:pt modelId="{9265AD09-802A-4865-A3A5-4F9EF8AD4E2E}" type="pres">
      <dgm:prSet presAssocID="{88AD8513-B6F6-41EA-9015-5AC1297E2623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71FB59-A15E-4C9D-A6A7-8961F26A4981}" type="pres">
      <dgm:prSet presAssocID="{5B200562-088C-4934-96B7-B560615E75CC}" presName="root" presStyleCnt="0"/>
      <dgm:spPr/>
    </dgm:pt>
    <dgm:pt modelId="{EC29C40F-8AED-48C1-B175-23325495B017}" type="pres">
      <dgm:prSet presAssocID="{5B200562-088C-4934-96B7-B560615E75CC}" presName="rootComposite" presStyleCnt="0"/>
      <dgm:spPr/>
    </dgm:pt>
    <dgm:pt modelId="{AA699835-E63A-4DFE-84D9-7BFA4D2EB5AB}" type="pres">
      <dgm:prSet presAssocID="{5B200562-088C-4934-96B7-B560615E75CC}" presName="rootText" presStyleLbl="node1" presStyleIdx="1" presStyleCnt="3"/>
      <dgm:spPr/>
      <dgm:t>
        <a:bodyPr/>
        <a:lstStyle/>
        <a:p>
          <a:endParaRPr lang="cs-CZ"/>
        </a:p>
      </dgm:t>
    </dgm:pt>
    <dgm:pt modelId="{1FF6B5E0-A3B5-4DA8-A423-52F89624DE24}" type="pres">
      <dgm:prSet presAssocID="{5B200562-088C-4934-96B7-B560615E75CC}" presName="rootConnector" presStyleLbl="node1" presStyleIdx="1" presStyleCnt="3"/>
      <dgm:spPr/>
      <dgm:t>
        <a:bodyPr/>
        <a:lstStyle/>
        <a:p>
          <a:endParaRPr lang="cs-CZ"/>
        </a:p>
      </dgm:t>
    </dgm:pt>
    <dgm:pt modelId="{B4DC2CC4-150A-4DC5-A64C-53A196D8A474}" type="pres">
      <dgm:prSet presAssocID="{5B200562-088C-4934-96B7-B560615E75CC}" presName="childShape" presStyleCnt="0"/>
      <dgm:spPr/>
    </dgm:pt>
    <dgm:pt modelId="{C526344D-72EE-4513-BBC1-AD9A9C79EEB1}" type="pres">
      <dgm:prSet presAssocID="{C1550807-1A76-42FF-AF27-B2CC47F24A2A}" presName="Name13" presStyleLbl="parChTrans1D2" presStyleIdx="3" presStyleCnt="9"/>
      <dgm:spPr/>
      <dgm:t>
        <a:bodyPr/>
        <a:lstStyle/>
        <a:p>
          <a:endParaRPr lang="cs-CZ"/>
        </a:p>
      </dgm:t>
    </dgm:pt>
    <dgm:pt modelId="{904203EF-3490-4C3C-814F-1CCB7BFB88D6}" type="pres">
      <dgm:prSet presAssocID="{BFA891DA-A388-4C7A-8352-5B5448E229FC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1EB8EC-4405-45FB-B1B4-6FFBD60BB647}" type="pres">
      <dgm:prSet presAssocID="{BFBA28E5-B578-4068-A85C-8C57273B16B8}" presName="Name13" presStyleLbl="parChTrans1D2" presStyleIdx="4" presStyleCnt="9"/>
      <dgm:spPr/>
      <dgm:t>
        <a:bodyPr/>
        <a:lstStyle/>
        <a:p>
          <a:endParaRPr lang="cs-CZ"/>
        </a:p>
      </dgm:t>
    </dgm:pt>
    <dgm:pt modelId="{752E7646-B173-4CFB-AE74-55027E3A4978}" type="pres">
      <dgm:prSet presAssocID="{84B46D99-9BB3-4A8C-9631-7345B5D23AC9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B232E1-2FE2-4174-9AB7-6004BF385A84}" type="pres">
      <dgm:prSet presAssocID="{D38D7C78-349A-4E63-AE02-53E6F8AE1147}" presName="Name13" presStyleLbl="parChTrans1D2" presStyleIdx="5" presStyleCnt="9"/>
      <dgm:spPr/>
      <dgm:t>
        <a:bodyPr/>
        <a:lstStyle/>
        <a:p>
          <a:endParaRPr lang="cs-CZ"/>
        </a:p>
      </dgm:t>
    </dgm:pt>
    <dgm:pt modelId="{15E56C47-5B06-4908-9B41-AEA3750E5AF8}" type="pres">
      <dgm:prSet presAssocID="{2349CF44-FA52-4E95-93F8-304E50580BD6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C58DF6-7E91-4D4C-A904-285DD6EB1F2D}" type="pres">
      <dgm:prSet presAssocID="{698390C3-ED6C-400F-A7D8-EB9B0A1FDDF9}" presName="root" presStyleCnt="0"/>
      <dgm:spPr/>
    </dgm:pt>
    <dgm:pt modelId="{9C457A1E-417B-467D-B495-2EF02BB5F7B3}" type="pres">
      <dgm:prSet presAssocID="{698390C3-ED6C-400F-A7D8-EB9B0A1FDDF9}" presName="rootComposite" presStyleCnt="0"/>
      <dgm:spPr/>
    </dgm:pt>
    <dgm:pt modelId="{AB05219B-BACD-4EB1-93E1-B1C3630DBBD5}" type="pres">
      <dgm:prSet presAssocID="{698390C3-ED6C-400F-A7D8-EB9B0A1FDDF9}" presName="rootText" presStyleLbl="node1" presStyleIdx="2" presStyleCnt="3"/>
      <dgm:spPr/>
      <dgm:t>
        <a:bodyPr/>
        <a:lstStyle/>
        <a:p>
          <a:endParaRPr lang="cs-CZ"/>
        </a:p>
      </dgm:t>
    </dgm:pt>
    <dgm:pt modelId="{D8E9B0ED-96D6-4A82-9849-CE7375A0987B}" type="pres">
      <dgm:prSet presAssocID="{698390C3-ED6C-400F-A7D8-EB9B0A1FDDF9}" presName="rootConnector" presStyleLbl="node1" presStyleIdx="2" presStyleCnt="3"/>
      <dgm:spPr/>
      <dgm:t>
        <a:bodyPr/>
        <a:lstStyle/>
        <a:p>
          <a:endParaRPr lang="cs-CZ"/>
        </a:p>
      </dgm:t>
    </dgm:pt>
    <dgm:pt modelId="{7DB79033-94DD-44A6-8A61-390576C832C8}" type="pres">
      <dgm:prSet presAssocID="{698390C3-ED6C-400F-A7D8-EB9B0A1FDDF9}" presName="childShape" presStyleCnt="0"/>
      <dgm:spPr/>
    </dgm:pt>
    <dgm:pt modelId="{DD627A88-7B4F-4E5F-86E8-BE8C0577DB8F}" type="pres">
      <dgm:prSet presAssocID="{9BDCC1EF-5B7C-4154-8770-B700BBD3F2F0}" presName="Name13" presStyleLbl="parChTrans1D2" presStyleIdx="6" presStyleCnt="9"/>
      <dgm:spPr/>
      <dgm:t>
        <a:bodyPr/>
        <a:lstStyle/>
        <a:p>
          <a:endParaRPr lang="cs-CZ"/>
        </a:p>
      </dgm:t>
    </dgm:pt>
    <dgm:pt modelId="{A9A23EAE-A8BC-4B9D-B1DC-530BCB133370}" type="pres">
      <dgm:prSet presAssocID="{B48F13A1-DB8B-43F9-AE20-248868727059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2E922E-8B7D-4CFD-AC6F-113C9DCF0DC4}" type="pres">
      <dgm:prSet presAssocID="{FDE961B3-FF9B-42D0-AA23-99759C6CE757}" presName="Name13" presStyleLbl="parChTrans1D2" presStyleIdx="7" presStyleCnt="9"/>
      <dgm:spPr/>
      <dgm:t>
        <a:bodyPr/>
        <a:lstStyle/>
        <a:p>
          <a:endParaRPr lang="cs-CZ"/>
        </a:p>
      </dgm:t>
    </dgm:pt>
    <dgm:pt modelId="{C6C0F65D-E0E7-40CE-B45E-39188C2B77BF}" type="pres">
      <dgm:prSet presAssocID="{9FE802BC-D180-459F-A70B-F7EEDDFD5DE1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0BA266-A683-4EF2-8AAA-30A7B1D2AECA}" type="pres">
      <dgm:prSet presAssocID="{19C53A95-6470-4098-8084-A293EDE64B45}" presName="Name13" presStyleLbl="parChTrans1D2" presStyleIdx="8" presStyleCnt="9"/>
      <dgm:spPr/>
      <dgm:t>
        <a:bodyPr/>
        <a:lstStyle/>
        <a:p>
          <a:endParaRPr lang="cs-CZ"/>
        </a:p>
      </dgm:t>
    </dgm:pt>
    <dgm:pt modelId="{079DECCF-24DB-4828-95E8-74FF56825353}" type="pres">
      <dgm:prSet presAssocID="{5AB5C617-A650-4981-99F1-47FD4DB3FBA3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898BE7-5C81-462C-8F8B-D0B8F87E85C2}" type="presOf" srcId="{698390C3-ED6C-400F-A7D8-EB9B0A1FDDF9}" destId="{D8E9B0ED-96D6-4A82-9849-CE7375A0987B}" srcOrd="1" destOrd="0" presId="urn:microsoft.com/office/officeart/2005/8/layout/hierarchy3"/>
    <dgm:cxn modelId="{8D426108-0DA4-4535-9ADE-870BCD05C1A1}" srcId="{0A50BB68-4A9D-4A0E-A60C-083F29A7064B}" destId="{F389AE26-F014-4BFB-B911-A659D2C0A794}" srcOrd="0" destOrd="0" parTransId="{C84280EB-AF22-49A6-8C3B-07F3D5145AC2}" sibTransId="{ADC87187-24D4-41DA-ABAB-C45B68BE83FF}"/>
    <dgm:cxn modelId="{598E66C1-EEF2-4815-AE2B-3AA916F693CA}" type="presOf" srcId="{0A50BB68-4A9D-4A0E-A60C-083F29A7064B}" destId="{961210E1-B992-417C-B74E-3801D3F7F8CB}" srcOrd="1" destOrd="0" presId="urn:microsoft.com/office/officeart/2005/8/layout/hierarchy3"/>
    <dgm:cxn modelId="{248E642C-AFD4-4861-921E-3238519A258A}" srcId="{698390C3-ED6C-400F-A7D8-EB9B0A1FDDF9}" destId="{B48F13A1-DB8B-43F9-AE20-248868727059}" srcOrd="0" destOrd="0" parTransId="{9BDCC1EF-5B7C-4154-8770-B700BBD3F2F0}" sibTransId="{15464BB2-F770-444D-A7D5-1C81B0492F5A}"/>
    <dgm:cxn modelId="{D369EC9A-DDE7-4E41-9574-BA36F798AD6D}" srcId="{0A50BB68-4A9D-4A0E-A60C-083F29A7064B}" destId="{B22C0773-3193-4797-BE52-9BB514B24C02}" srcOrd="1" destOrd="0" parTransId="{098EC5E0-3245-48EA-A70A-049F32DBA728}" sibTransId="{487AA738-6F10-48CD-83F2-D32A2ED5F07C}"/>
    <dgm:cxn modelId="{5C6CABDC-110B-4072-A45C-E142493E9286}" type="presOf" srcId="{C84280EB-AF22-49A6-8C3B-07F3D5145AC2}" destId="{666A2561-B5E4-4EA5-9EE7-928788DFCECA}" srcOrd="0" destOrd="0" presId="urn:microsoft.com/office/officeart/2005/8/layout/hierarchy3"/>
    <dgm:cxn modelId="{0AFF11CE-D2AB-487E-8FDD-ED6DBC9E45C7}" type="presOf" srcId="{D53AA467-7000-4CD8-A9FF-3A86C61E80B5}" destId="{3D74DE81-9AC8-4C35-BEF5-B147B7B2BCF1}" srcOrd="0" destOrd="0" presId="urn:microsoft.com/office/officeart/2005/8/layout/hierarchy3"/>
    <dgm:cxn modelId="{024668D6-562C-4FF6-86F2-8C16EA6E6BE9}" type="presOf" srcId="{698390C3-ED6C-400F-A7D8-EB9B0A1FDDF9}" destId="{AB05219B-BACD-4EB1-93E1-B1C3630DBBD5}" srcOrd="0" destOrd="0" presId="urn:microsoft.com/office/officeart/2005/8/layout/hierarchy3"/>
    <dgm:cxn modelId="{48B87504-85FF-4B45-AA3E-1C0797470012}" type="presOf" srcId="{B22C0773-3193-4797-BE52-9BB514B24C02}" destId="{D92EAC5B-1984-4F2E-847B-69A2CD04C574}" srcOrd="0" destOrd="0" presId="urn:microsoft.com/office/officeart/2005/8/layout/hierarchy3"/>
    <dgm:cxn modelId="{C68E9494-99DA-47FB-BF75-ADA5FA672202}" srcId="{0A50BB68-4A9D-4A0E-A60C-083F29A7064B}" destId="{88AD8513-B6F6-41EA-9015-5AC1297E2623}" srcOrd="2" destOrd="0" parTransId="{14A0E008-A65C-4CB1-9075-95B6E44DA141}" sibTransId="{3BEB7B36-95A7-47D2-8511-CDC7279363E6}"/>
    <dgm:cxn modelId="{AC1F1063-85DA-4E9E-A30B-AB9F08242822}" type="presOf" srcId="{5AB5C617-A650-4981-99F1-47FD4DB3FBA3}" destId="{079DECCF-24DB-4828-95E8-74FF56825353}" srcOrd="0" destOrd="0" presId="urn:microsoft.com/office/officeart/2005/8/layout/hierarchy3"/>
    <dgm:cxn modelId="{FC13A74E-7730-4C36-80F2-4F6236CE7D86}" type="presOf" srcId="{F389AE26-F014-4BFB-B911-A659D2C0A794}" destId="{C8DF703B-C736-4263-B272-42153FF6139E}" srcOrd="0" destOrd="0" presId="urn:microsoft.com/office/officeart/2005/8/layout/hierarchy3"/>
    <dgm:cxn modelId="{6CF20B9D-84C4-4EC8-9D41-8515F8FB8C5B}" type="presOf" srcId="{C1550807-1A76-42FF-AF27-B2CC47F24A2A}" destId="{C526344D-72EE-4513-BBC1-AD9A9C79EEB1}" srcOrd="0" destOrd="0" presId="urn:microsoft.com/office/officeart/2005/8/layout/hierarchy3"/>
    <dgm:cxn modelId="{DE8309E8-43D3-4494-8AB7-52EC2B5C26CA}" type="presOf" srcId="{5B200562-088C-4934-96B7-B560615E75CC}" destId="{1FF6B5E0-A3B5-4DA8-A423-52F89624DE24}" srcOrd="1" destOrd="0" presId="urn:microsoft.com/office/officeart/2005/8/layout/hierarchy3"/>
    <dgm:cxn modelId="{BA18432E-E482-4239-8245-5FC18B437A32}" srcId="{5B200562-088C-4934-96B7-B560615E75CC}" destId="{BFA891DA-A388-4C7A-8352-5B5448E229FC}" srcOrd="0" destOrd="0" parTransId="{C1550807-1A76-42FF-AF27-B2CC47F24A2A}" sibTransId="{150CE3B2-267E-4D28-9CF7-B35885BE122C}"/>
    <dgm:cxn modelId="{2370294D-A287-4560-A7F7-DEF59AF38BE2}" type="presOf" srcId="{2349CF44-FA52-4E95-93F8-304E50580BD6}" destId="{15E56C47-5B06-4908-9B41-AEA3750E5AF8}" srcOrd="0" destOrd="0" presId="urn:microsoft.com/office/officeart/2005/8/layout/hierarchy3"/>
    <dgm:cxn modelId="{BF563FAA-3885-4849-AFE3-926EDCA6E17C}" srcId="{D53AA467-7000-4CD8-A9FF-3A86C61E80B5}" destId="{698390C3-ED6C-400F-A7D8-EB9B0A1FDDF9}" srcOrd="2" destOrd="0" parTransId="{DBA5BBF5-2EE2-42EF-8156-A6C6C038AE63}" sibTransId="{E3DAAEFA-F7AC-4C15-B86C-AAE02A0ADB5E}"/>
    <dgm:cxn modelId="{8C699E74-5113-478B-8EF2-74D3B81DA741}" type="presOf" srcId="{0A50BB68-4A9D-4A0E-A60C-083F29A7064B}" destId="{EAF37B32-10A8-45F4-8A3F-28DC65AE7A57}" srcOrd="0" destOrd="0" presId="urn:microsoft.com/office/officeart/2005/8/layout/hierarchy3"/>
    <dgm:cxn modelId="{1E09A0FD-B671-4523-9FD0-18E679FD605E}" type="presOf" srcId="{D38D7C78-349A-4E63-AE02-53E6F8AE1147}" destId="{67B232E1-2FE2-4174-9AB7-6004BF385A84}" srcOrd="0" destOrd="0" presId="urn:microsoft.com/office/officeart/2005/8/layout/hierarchy3"/>
    <dgm:cxn modelId="{68654542-84EE-46C5-88E2-99273D626386}" srcId="{5B200562-088C-4934-96B7-B560615E75CC}" destId="{2349CF44-FA52-4E95-93F8-304E50580BD6}" srcOrd="2" destOrd="0" parTransId="{D38D7C78-349A-4E63-AE02-53E6F8AE1147}" sibTransId="{25969ABB-D049-4AB6-96D0-6CDAE72729C3}"/>
    <dgm:cxn modelId="{5DC860EE-8901-486F-BE54-B323E133EB73}" type="presOf" srcId="{5B200562-088C-4934-96B7-B560615E75CC}" destId="{AA699835-E63A-4DFE-84D9-7BFA4D2EB5AB}" srcOrd="0" destOrd="0" presId="urn:microsoft.com/office/officeart/2005/8/layout/hierarchy3"/>
    <dgm:cxn modelId="{F518A898-9665-4896-B15F-140A2A920F3E}" type="presOf" srcId="{B48F13A1-DB8B-43F9-AE20-248868727059}" destId="{A9A23EAE-A8BC-4B9D-B1DC-530BCB133370}" srcOrd="0" destOrd="0" presId="urn:microsoft.com/office/officeart/2005/8/layout/hierarchy3"/>
    <dgm:cxn modelId="{DEB39158-B6E9-4FE6-AF3C-0653E0529161}" type="presOf" srcId="{14A0E008-A65C-4CB1-9075-95B6E44DA141}" destId="{2DD5B20F-0BF5-4116-8348-6DC4995E6A66}" srcOrd="0" destOrd="0" presId="urn:microsoft.com/office/officeart/2005/8/layout/hierarchy3"/>
    <dgm:cxn modelId="{818479AE-7AD8-461D-B3CD-BC4777D160E3}" srcId="{5B200562-088C-4934-96B7-B560615E75CC}" destId="{84B46D99-9BB3-4A8C-9631-7345B5D23AC9}" srcOrd="1" destOrd="0" parTransId="{BFBA28E5-B578-4068-A85C-8C57273B16B8}" sibTransId="{29620417-9292-4C47-AB6B-C4D0FFFA7A29}"/>
    <dgm:cxn modelId="{C0EF2935-5458-485F-9511-3956F3207E91}" type="presOf" srcId="{9FE802BC-D180-459F-A70B-F7EEDDFD5DE1}" destId="{C6C0F65D-E0E7-40CE-B45E-39188C2B77BF}" srcOrd="0" destOrd="0" presId="urn:microsoft.com/office/officeart/2005/8/layout/hierarchy3"/>
    <dgm:cxn modelId="{DF6D0594-FC69-402D-9712-4F1B5C484754}" type="presOf" srcId="{19C53A95-6470-4098-8084-A293EDE64B45}" destId="{EC0BA266-A683-4EF2-8AAA-30A7B1D2AECA}" srcOrd="0" destOrd="0" presId="urn:microsoft.com/office/officeart/2005/8/layout/hierarchy3"/>
    <dgm:cxn modelId="{25FA831A-2CCB-4301-B243-EC78050A064D}" srcId="{D53AA467-7000-4CD8-A9FF-3A86C61E80B5}" destId="{5B200562-088C-4934-96B7-B560615E75CC}" srcOrd="1" destOrd="0" parTransId="{51640E08-0042-48B2-87CE-C6E12ECBC2ED}" sibTransId="{6F95A7B2-911F-4FC4-B026-E80CA1AA0E39}"/>
    <dgm:cxn modelId="{73BF4710-7952-4CD5-8550-79252FB492FA}" type="presOf" srcId="{098EC5E0-3245-48EA-A70A-049F32DBA728}" destId="{F914A609-CA63-4B8A-8DF3-5B568EB8321D}" srcOrd="0" destOrd="0" presId="urn:microsoft.com/office/officeart/2005/8/layout/hierarchy3"/>
    <dgm:cxn modelId="{0E1DD4D5-2B59-4325-A0C5-C7E7DB5E8A38}" type="presOf" srcId="{84B46D99-9BB3-4A8C-9631-7345B5D23AC9}" destId="{752E7646-B173-4CFB-AE74-55027E3A4978}" srcOrd="0" destOrd="0" presId="urn:microsoft.com/office/officeart/2005/8/layout/hierarchy3"/>
    <dgm:cxn modelId="{D7CA16C4-492A-4481-994B-F33600734B84}" type="presOf" srcId="{88AD8513-B6F6-41EA-9015-5AC1297E2623}" destId="{9265AD09-802A-4865-A3A5-4F9EF8AD4E2E}" srcOrd="0" destOrd="0" presId="urn:microsoft.com/office/officeart/2005/8/layout/hierarchy3"/>
    <dgm:cxn modelId="{331B3496-9E33-4E2F-81B6-A5A1DFBBEDBF}" srcId="{698390C3-ED6C-400F-A7D8-EB9B0A1FDDF9}" destId="{9FE802BC-D180-459F-A70B-F7EEDDFD5DE1}" srcOrd="1" destOrd="0" parTransId="{FDE961B3-FF9B-42D0-AA23-99759C6CE757}" sibTransId="{FA0510AD-0E1D-4C2B-A9E4-C8269B45FFBB}"/>
    <dgm:cxn modelId="{94F87B5B-FD79-4C50-AA17-232E3C7D519A}" type="presOf" srcId="{FDE961B3-FF9B-42D0-AA23-99759C6CE757}" destId="{022E922E-8B7D-4CFD-AC6F-113C9DCF0DC4}" srcOrd="0" destOrd="0" presId="urn:microsoft.com/office/officeart/2005/8/layout/hierarchy3"/>
    <dgm:cxn modelId="{760FC98F-7309-428A-90A9-18C85644744B}" srcId="{D53AA467-7000-4CD8-A9FF-3A86C61E80B5}" destId="{0A50BB68-4A9D-4A0E-A60C-083F29A7064B}" srcOrd="0" destOrd="0" parTransId="{6507CA92-4DAB-4E85-B917-B1369CF1DDF3}" sibTransId="{885D62F4-A43F-45A8-80CA-C0B6A24979BA}"/>
    <dgm:cxn modelId="{176F89D8-602E-47B0-AFF3-3DB3656737D0}" srcId="{698390C3-ED6C-400F-A7D8-EB9B0A1FDDF9}" destId="{5AB5C617-A650-4981-99F1-47FD4DB3FBA3}" srcOrd="2" destOrd="0" parTransId="{19C53A95-6470-4098-8084-A293EDE64B45}" sibTransId="{1B05EBAE-6936-48B0-A0F1-E90874AF3EBA}"/>
    <dgm:cxn modelId="{A14B6C37-409B-4F9E-9806-94ECB2A74B6A}" type="presOf" srcId="{9BDCC1EF-5B7C-4154-8770-B700BBD3F2F0}" destId="{DD627A88-7B4F-4E5F-86E8-BE8C0577DB8F}" srcOrd="0" destOrd="0" presId="urn:microsoft.com/office/officeart/2005/8/layout/hierarchy3"/>
    <dgm:cxn modelId="{864F8C9D-AB38-4129-A1E7-EBCBC825A0C7}" type="presOf" srcId="{BFA891DA-A388-4C7A-8352-5B5448E229FC}" destId="{904203EF-3490-4C3C-814F-1CCB7BFB88D6}" srcOrd="0" destOrd="0" presId="urn:microsoft.com/office/officeart/2005/8/layout/hierarchy3"/>
    <dgm:cxn modelId="{B37582DC-F518-4576-9A2E-A1D0F2445BCA}" type="presOf" srcId="{BFBA28E5-B578-4068-A85C-8C57273B16B8}" destId="{281EB8EC-4405-45FB-B1B4-6FFBD60BB647}" srcOrd="0" destOrd="0" presId="urn:microsoft.com/office/officeart/2005/8/layout/hierarchy3"/>
    <dgm:cxn modelId="{E2F197F9-0459-44FE-B478-55E01C940BD0}" type="presParOf" srcId="{3D74DE81-9AC8-4C35-BEF5-B147B7B2BCF1}" destId="{87A06823-9D7F-4193-B47B-471DEBD0BB58}" srcOrd="0" destOrd="0" presId="urn:microsoft.com/office/officeart/2005/8/layout/hierarchy3"/>
    <dgm:cxn modelId="{2E1FA271-8394-4C79-B515-5E45FFE93643}" type="presParOf" srcId="{87A06823-9D7F-4193-B47B-471DEBD0BB58}" destId="{5ED11A81-6741-4406-9249-A58CEDCAC877}" srcOrd="0" destOrd="0" presId="urn:microsoft.com/office/officeart/2005/8/layout/hierarchy3"/>
    <dgm:cxn modelId="{B5B5AD4F-9433-4DD2-82BC-6A5FF4FF3A77}" type="presParOf" srcId="{5ED11A81-6741-4406-9249-A58CEDCAC877}" destId="{EAF37B32-10A8-45F4-8A3F-28DC65AE7A57}" srcOrd="0" destOrd="0" presId="urn:microsoft.com/office/officeart/2005/8/layout/hierarchy3"/>
    <dgm:cxn modelId="{4B85ADD7-4176-42EF-B326-88D9C845D9E9}" type="presParOf" srcId="{5ED11A81-6741-4406-9249-A58CEDCAC877}" destId="{961210E1-B992-417C-B74E-3801D3F7F8CB}" srcOrd="1" destOrd="0" presId="urn:microsoft.com/office/officeart/2005/8/layout/hierarchy3"/>
    <dgm:cxn modelId="{447EADAC-39CF-4056-87C6-AED30298CAD4}" type="presParOf" srcId="{87A06823-9D7F-4193-B47B-471DEBD0BB58}" destId="{E501B728-EEBE-4F76-9404-2AFAA2131520}" srcOrd="1" destOrd="0" presId="urn:microsoft.com/office/officeart/2005/8/layout/hierarchy3"/>
    <dgm:cxn modelId="{8CA4D0DA-7BBB-43DF-91AB-AF66EF42BE33}" type="presParOf" srcId="{E501B728-EEBE-4F76-9404-2AFAA2131520}" destId="{666A2561-B5E4-4EA5-9EE7-928788DFCECA}" srcOrd="0" destOrd="0" presId="urn:microsoft.com/office/officeart/2005/8/layout/hierarchy3"/>
    <dgm:cxn modelId="{F6E01DC5-FCCF-48FA-8280-28DD74D0298E}" type="presParOf" srcId="{E501B728-EEBE-4F76-9404-2AFAA2131520}" destId="{C8DF703B-C736-4263-B272-42153FF6139E}" srcOrd="1" destOrd="0" presId="urn:microsoft.com/office/officeart/2005/8/layout/hierarchy3"/>
    <dgm:cxn modelId="{82DA4EDC-E358-4264-8924-81E9BC301DC5}" type="presParOf" srcId="{E501B728-EEBE-4F76-9404-2AFAA2131520}" destId="{F914A609-CA63-4B8A-8DF3-5B568EB8321D}" srcOrd="2" destOrd="0" presId="urn:microsoft.com/office/officeart/2005/8/layout/hierarchy3"/>
    <dgm:cxn modelId="{6111FCC6-244E-4973-9660-DD7114973B64}" type="presParOf" srcId="{E501B728-EEBE-4F76-9404-2AFAA2131520}" destId="{D92EAC5B-1984-4F2E-847B-69A2CD04C574}" srcOrd="3" destOrd="0" presId="urn:microsoft.com/office/officeart/2005/8/layout/hierarchy3"/>
    <dgm:cxn modelId="{E275E5A8-6935-4523-9A37-E0A6B1E4EEFC}" type="presParOf" srcId="{E501B728-EEBE-4F76-9404-2AFAA2131520}" destId="{2DD5B20F-0BF5-4116-8348-6DC4995E6A66}" srcOrd="4" destOrd="0" presId="urn:microsoft.com/office/officeart/2005/8/layout/hierarchy3"/>
    <dgm:cxn modelId="{E5E22BCD-2181-46BE-BD2A-255717BC220A}" type="presParOf" srcId="{E501B728-EEBE-4F76-9404-2AFAA2131520}" destId="{9265AD09-802A-4865-A3A5-4F9EF8AD4E2E}" srcOrd="5" destOrd="0" presId="urn:microsoft.com/office/officeart/2005/8/layout/hierarchy3"/>
    <dgm:cxn modelId="{711ADC22-757D-4149-A35B-9D806E8B4EF2}" type="presParOf" srcId="{3D74DE81-9AC8-4C35-BEF5-B147B7B2BCF1}" destId="{FA71FB59-A15E-4C9D-A6A7-8961F26A4981}" srcOrd="1" destOrd="0" presId="urn:microsoft.com/office/officeart/2005/8/layout/hierarchy3"/>
    <dgm:cxn modelId="{F4F086B9-15C9-48F0-B6C9-F93F2007397E}" type="presParOf" srcId="{FA71FB59-A15E-4C9D-A6A7-8961F26A4981}" destId="{EC29C40F-8AED-48C1-B175-23325495B017}" srcOrd="0" destOrd="0" presId="urn:microsoft.com/office/officeart/2005/8/layout/hierarchy3"/>
    <dgm:cxn modelId="{3C48EA71-C698-48AB-8260-AB06F4D6C246}" type="presParOf" srcId="{EC29C40F-8AED-48C1-B175-23325495B017}" destId="{AA699835-E63A-4DFE-84D9-7BFA4D2EB5AB}" srcOrd="0" destOrd="0" presId="urn:microsoft.com/office/officeart/2005/8/layout/hierarchy3"/>
    <dgm:cxn modelId="{A12AC2D8-23DE-436A-AC72-A13F10018155}" type="presParOf" srcId="{EC29C40F-8AED-48C1-B175-23325495B017}" destId="{1FF6B5E0-A3B5-4DA8-A423-52F89624DE24}" srcOrd="1" destOrd="0" presId="urn:microsoft.com/office/officeart/2005/8/layout/hierarchy3"/>
    <dgm:cxn modelId="{04861A34-A38B-4957-B87C-211AEB19043A}" type="presParOf" srcId="{FA71FB59-A15E-4C9D-A6A7-8961F26A4981}" destId="{B4DC2CC4-150A-4DC5-A64C-53A196D8A474}" srcOrd="1" destOrd="0" presId="urn:microsoft.com/office/officeart/2005/8/layout/hierarchy3"/>
    <dgm:cxn modelId="{6888DB7B-E715-4BF8-B8A6-1E1E49987B0F}" type="presParOf" srcId="{B4DC2CC4-150A-4DC5-A64C-53A196D8A474}" destId="{C526344D-72EE-4513-BBC1-AD9A9C79EEB1}" srcOrd="0" destOrd="0" presId="urn:microsoft.com/office/officeart/2005/8/layout/hierarchy3"/>
    <dgm:cxn modelId="{7F7F3478-2F41-418E-ABD8-F75818FA0BF7}" type="presParOf" srcId="{B4DC2CC4-150A-4DC5-A64C-53A196D8A474}" destId="{904203EF-3490-4C3C-814F-1CCB7BFB88D6}" srcOrd="1" destOrd="0" presId="urn:microsoft.com/office/officeart/2005/8/layout/hierarchy3"/>
    <dgm:cxn modelId="{CBA8A5F5-255C-443D-81F3-26D0BB41A8AE}" type="presParOf" srcId="{B4DC2CC4-150A-4DC5-A64C-53A196D8A474}" destId="{281EB8EC-4405-45FB-B1B4-6FFBD60BB647}" srcOrd="2" destOrd="0" presId="urn:microsoft.com/office/officeart/2005/8/layout/hierarchy3"/>
    <dgm:cxn modelId="{1E509075-1B76-4ECC-91B9-8AB9EAAA5524}" type="presParOf" srcId="{B4DC2CC4-150A-4DC5-A64C-53A196D8A474}" destId="{752E7646-B173-4CFB-AE74-55027E3A4978}" srcOrd="3" destOrd="0" presId="urn:microsoft.com/office/officeart/2005/8/layout/hierarchy3"/>
    <dgm:cxn modelId="{EC9EC53C-7760-4261-8D4B-3F83DD96F83B}" type="presParOf" srcId="{B4DC2CC4-150A-4DC5-A64C-53A196D8A474}" destId="{67B232E1-2FE2-4174-9AB7-6004BF385A84}" srcOrd="4" destOrd="0" presId="urn:microsoft.com/office/officeart/2005/8/layout/hierarchy3"/>
    <dgm:cxn modelId="{1698505C-FE63-4BFF-A49D-03E7B10A6E98}" type="presParOf" srcId="{B4DC2CC4-150A-4DC5-A64C-53A196D8A474}" destId="{15E56C47-5B06-4908-9B41-AEA3750E5AF8}" srcOrd="5" destOrd="0" presId="urn:microsoft.com/office/officeart/2005/8/layout/hierarchy3"/>
    <dgm:cxn modelId="{9A9FF9C1-BC01-42AB-8FD1-D81888FF6477}" type="presParOf" srcId="{3D74DE81-9AC8-4C35-BEF5-B147B7B2BCF1}" destId="{8BC58DF6-7E91-4D4C-A904-285DD6EB1F2D}" srcOrd="2" destOrd="0" presId="urn:microsoft.com/office/officeart/2005/8/layout/hierarchy3"/>
    <dgm:cxn modelId="{2DB9A9AA-0DCF-44FC-B0F0-FAE07BC9A940}" type="presParOf" srcId="{8BC58DF6-7E91-4D4C-A904-285DD6EB1F2D}" destId="{9C457A1E-417B-467D-B495-2EF02BB5F7B3}" srcOrd="0" destOrd="0" presId="urn:microsoft.com/office/officeart/2005/8/layout/hierarchy3"/>
    <dgm:cxn modelId="{6879E1B5-19F7-4A5D-B654-C44F64865D16}" type="presParOf" srcId="{9C457A1E-417B-467D-B495-2EF02BB5F7B3}" destId="{AB05219B-BACD-4EB1-93E1-B1C3630DBBD5}" srcOrd="0" destOrd="0" presId="urn:microsoft.com/office/officeart/2005/8/layout/hierarchy3"/>
    <dgm:cxn modelId="{CBB17B6B-1F78-42E3-9ADD-C58706D6FB36}" type="presParOf" srcId="{9C457A1E-417B-467D-B495-2EF02BB5F7B3}" destId="{D8E9B0ED-96D6-4A82-9849-CE7375A0987B}" srcOrd="1" destOrd="0" presId="urn:microsoft.com/office/officeart/2005/8/layout/hierarchy3"/>
    <dgm:cxn modelId="{CE6AA73E-90FD-471F-8A8F-96DB5234A144}" type="presParOf" srcId="{8BC58DF6-7E91-4D4C-A904-285DD6EB1F2D}" destId="{7DB79033-94DD-44A6-8A61-390576C832C8}" srcOrd="1" destOrd="0" presId="urn:microsoft.com/office/officeart/2005/8/layout/hierarchy3"/>
    <dgm:cxn modelId="{A28F1C80-642C-477C-93D9-953CED113317}" type="presParOf" srcId="{7DB79033-94DD-44A6-8A61-390576C832C8}" destId="{DD627A88-7B4F-4E5F-86E8-BE8C0577DB8F}" srcOrd="0" destOrd="0" presId="urn:microsoft.com/office/officeart/2005/8/layout/hierarchy3"/>
    <dgm:cxn modelId="{90A09382-CF37-43D1-921E-31B336EADD06}" type="presParOf" srcId="{7DB79033-94DD-44A6-8A61-390576C832C8}" destId="{A9A23EAE-A8BC-4B9D-B1DC-530BCB133370}" srcOrd="1" destOrd="0" presId="urn:microsoft.com/office/officeart/2005/8/layout/hierarchy3"/>
    <dgm:cxn modelId="{33937913-CBD9-4588-A542-A0CA955113E7}" type="presParOf" srcId="{7DB79033-94DD-44A6-8A61-390576C832C8}" destId="{022E922E-8B7D-4CFD-AC6F-113C9DCF0DC4}" srcOrd="2" destOrd="0" presId="urn:microsoft.com/office/officeart/2005/8/layout/hierarchy3"/>
    <dgm:cxn modelId="{E2895D09-D878-426E-A6F2-1715E6234CB5}" type="presParOf" srcId="{7DB79033-94DD-44A6-8A61-390576C832C8}" destId="{C6C0F65D-E0E7-40CE-B45E-39188C2B77BF}" srcOrd="3" destOrd="0" presId="urn:microsoft.com/office/officeart/2005/8/layout/hierarchy3"/>
    <dgm:cxn modelId="{B07C3FAE-9DEC-4B0C-894A-DAB74FBB5201}" type="presParOf" srcId="{7DB79033-94DD-44A6-8A61-390576C832C8}" destId="{EC0BA266-A683-4EF2-8AAA-30A7B1D2AECA}" srcOrd="4" destOrd="0" presId="urn:microsoft.com/office/officeart/2005/8/layout/hierarchy3"/>
    <dgm:cxn modelId="{A9BA8015-F76D-4396-B5F6-3DB20176DA7E}" type="presParOf" srcId="{7DB79033-94DD-44A6-8A61-390576C832C8}" destId="{079DECCF-24DB-4828-95E8-74FF5682535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A5293F-A532-4EAE-9296-F1FC7D9323D7}">
      <dsp:nvSpPr>
        <dsp:cNvPr id="0" name=""/>
        <dsp:cNvSpPr/>
      </dsp:nvSpPr>
      <dsp:spPr>
        <a:xfrm rot="5400000">
          <a:off x="3958326" y="-1440078"/>
          <a:ext cx="1084483" cy="42358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/>
            <a:t>10 škol</a:t>
          </a:r>
        </a:p>
      </dsp:txBody>
      <dsp:txXfrm rot="5400000">
        <a:off x="3958326" y="-1440078"/>
        <a:ext cx="1084483" cy="4235829"/>
      </dsp:txXfrm>
    </dsp:sp>
    <dsp:sp modelId="{2518E40E-C550-4E0F-BA22-BE7E63092ED9}">
      <dsp:nvSpPr>
        <dsp:cNvPr id="0" name=""/>
        <dsp:cNvSpPr/>
      </dsp:nvSpPr>
      <dsp:spPr>
        <a:xfrm>
          <a:off x="0" y="33"/>
          <a:ext cx="2382653" cy="1355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Neplacené</a:t>
          </a:r>
        </a:p>
      </dsp:txBody>
      <dsp:txXfrm>
        <a:off x="0" y="33"/>
        <a:ext cx="2382653" cy="1355604"/>
      </dsp:txXfrm>
    </dsp:sp>
    <dsp:sp modelId="{430AC823-8AA2-48BC-83FD-8B595FDCECC3}">
      <dsp:nvSpPr>
        <dsp:cNvPr id="0" name=""/>
        <dsp:cNvSpPr/>
      </dsp:nvSpPr>
      <dsp:spPr>
        <a:xfrm rot="5400000">
          <a:off x="3958326" y="-16693"/>
          <a:ext cx="1084483" cy="42358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/>
            <a:t>5 škol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/>
            <a:t>400 – 1400 Kč/pololetí</a:t>
          </a:r>
        </a:p>
      </dsp:txBody>
      <dsp:txXfrm rot="5400000">
        <a:off x="3958326" y="-16693"/>
        <a:ext cx="1084483" cy="4235829"/>
      </dsp:txXfrm>
    </dsp:sp>
    <dsp:sp modelId="{E69B4C53-E9DF-4C3A-A11A-0C9A8B6B4FC8}">
      <dsp:nvSpPr>
        <dsp:cNvPr id="0" name=""/>
        <dsp:cNvSpPr/>
      </dsp:nvSpPr>
      <dsp:spPr>
        <a:xfrm>
          <a:off x="0" y="1423418"/>
          <a:ext cx="2382653" cy="1355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Placené</a:t>
          </a:r>
        </a:p>
      </dsp:txBody>
      <dsp:txXfrm>
        <a:off x="0" y="1423418"/>
        <a:ext cx="2382653" cy="13556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F37B32-10A8-45F4-8A3F-28DC65AE7A57}">
      <dsp:nvSpPr>
        <dsp:cNvPr id="0" name=""/>
        <dsp:cNvSpPr/>
      </dsp:nvSpPr>
      <dsp:spPr>
        <a:xfrm>
          <a:off x="611928" y="1455"/>
          <a:ext cx="1673296" cy="836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2016/2017</a:t>
          </a:r>
        </a:p>
      </dsp:txBody>
      <dsp:txXfrm>
        <a:off x="611928" y="1455"/>
        <a:ext cx="1673296" cy="836648"/>
      </dsp:txXfrm>
    </dsp:sp>
    <dsp:sp modelId="{666A2561-B5E4-4EA5-9EE7-928788DFCECA}">
      <dsp:nvSpPr>
        <dsp:cNvPr id="0" name=""/>
        <dsp:cNvSpPr/>
      </dsp:nvSpPr>
      <dsp:spPr>
        <a:xfrm>
          <a:off x="779258" y="838103"/>
          <a:ext cx="167329" cy="627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486"/>
              </a:lnTo>
              <a:lnTo>
                <a:pt x="167329" y="6274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F703B-C736-4263-B272-42153FF6139E}">
      <dsp:nvSpPr>
        <dsp:cNvPr id="0" name=""/>
        <dsp:cNvSpPr/>
      </dsp:nvSpPr>
      <dsp:spPr>
        <a:xfrm>
          <a:off x="946588" y="1047265"/>
          <a:ext cx="1338637" cy="836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10 škol</a:t>
          </a:r>
        </a:p>
      </dsp:txBody>
      <dsp:txXfrm>
        <a:off x="946588" y="1047265"/>
        <a:ext cx="1338637" cy="836648"/>
      </dsp:txXfrm>
    </dsp:sp>
    <dsp:sp modelId="{F914A609-CA63-4B8A-8DF3-5B568EB8321D}">
      <dsp:nvSpPr>
        <dsp:cNvPr id="0" name=""/>
        <dsp:cNvSpPr/>
      </dsp:nvSpPr>
      <dsp:spPr>
        <a:xfrm>
          <a:off x="779258" y="838103"/>
          <a:ext cx="148481" cy="167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296"/>
              </a:lnTo>
              <a:lnTo>
                <a:pt x="148481" y="16732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EAC5B-1984-4F2E-847B-69A2CD04C574}">
      <dsp:nvSpPr>
        <dsp:cNvPr id="0" name=""/>
        <dsp:cNvSpPr/>
      </dsp:nvSpPr>
      <dsp:spPr>
        <a:xfrm>
          <a:off x="927740" y="2093076"/>
          <a:ext cx="1338637" cy="836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525 žáků</a:t>
          </a:r>
        </a:p>
      </dsp:txBody>
      <dsp:txXfrm>
        <a:off x="927740" y="2093076"/>
        <a:ext cx="1338637" cy="836648"/>
      </dsp:txXfrm>
    </dsp:sp>
    <dsp:sp modelId="{AA699835-E63A-4DFE-84D9-7BFA4D2EB5AB}">
      <dsp:nvSpPr>
        <dsp:cNvPr id="0" name=""/>
        <dsp:cNvSpPr/>
      </dsp:nvSpPr>
      <dsp:spPr>
        <a:xfrm>
          <a:off x="2703550" y="1455"/>
          <a:ext cx="1673296" cy="836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2017/2018</a:t>
          </a:r>
        </a:p>
      </dsp:txBody>
      <dsp:txXfrm>
        <a:off x="2703550" y="1455"/>
        <a:ext cx="1673296" cy="836648"/>
      </dsp:txXfrm>
    </dsp:sp>
    <dsp:sp modelId="{C526344D-72EE-4513-BBC1-AD9A9C79EEB1}">
      <dsp:nvSpPr>
        <dsp:cNvPr id="0" name=""/>
        <dsp:cNvSpPr/>
      </dsp:nvSpPr>
      <dsp:spPr>
        <a:xfrm>
          <a:off x="2870879" y="838103"/>
          <a:ext cx="167329" cy="627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486"/>
              </a:lnTo>
              <a:lnTo>
                <a:pt x="167329" y="6274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203EF-3490-4C3C-814F-1CCB7BFB88D6}">
      <dsp:nvSpPr>
        <dsp:cNvPr id="0" name=""/>
        <dsp:cNvSpPr/>
      </dsp:nvSpPr>
      <dsp:spPr>
        <a:xfrm>
          <a:off x="3038209" y="1047265"/>
          <a:ext cx="1338637" cy="836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11 škol</a:t>
          </a:r>
        </a:p>
      </dsp:txBody>
      <dsp:txXfrm>
        <a:off x="3038209" y="1047265"/>
        <a:ext cx="1338637" cy="836648"/>
      </dsp:txXfrm>
    </dsp:sp>
    <dsp:sp modelId="{281EB8EC-4405-45FB-B1B4-6FFBD60BB647}">
      <dsp:nvSpPr>
        <dsp:cNvPr id="0" name=""/>
        <dsp:cNvSpPr/>
      </dsp:nvSpPr>
      <dsp:spPr>
        <a:xfrm>
          <a:off x="2870879" y="838103"/>
          <a:ext cx="167329" cy="167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296"/>
              </a:lnTo>
              <a:lnTo>
                <a:pt x="167329" y="16732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E7646-B173-4CFB-AE74-55027E3A4978}">
      <dsp:nvSpPr>
        <dsp:cNvPr id="0" name=""/>
        <dsp:cNvSpPr/>
      </dsp:nvSpPr>
      <dsp:spPr>
        <a:xfrm>
          <a:off x="3038209" y="2093076"/>
          <a:ext cx="1338637" cy="836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499 žáků</a:t>
          </a:r>
        </a:p>
      </dsp:txBody>
      <dsp:txXfrm>
        <a:off x="3038209" y="2093076"/>
        <a:ext cx="1338637" cy="836648"/>
      </dsp:txXfrm>
    </dsp:sp>
    <dsp:sp modelId="{AB05219B-BACD-4EB1-93E1-B1C3630DBBD5}">
      <dsp:nvSpPr>
        <dsp:cNvPr id="0" name=""/>
        <dsp:cNvSpPr/>
      </dsp:nvSpPr>
      <dsp:spPr>
        <a:xfrm>
          <a:off x="4795171" y="1455"/>
          <a:ext cx="1673296" cy="836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2018/2019</a:t>
          </a:r>
        </a:p>
      </dsp:txBody>
      <dsp:txXfrm>
        <a:off x="4795171" y="1455"/>
        <a:ext cx="1673296" cy="836648"/>
      </dsp:txXfrm>
    </dsp:sp>
    <dsp:sp modelId="{DD627A88-7B4F-4E5F-86E8-BE8C0577DB8F}">
      <dsp:nvSpPr>
        <dsp:cNvPr id="0" name=""/>
        <dsp:cNvSpPr/>
      </dsp:nvSpPr>
      <dsp:spPr>
        <a:xfrm>
          <a:off x="4962500" y="838103"/>
          <a:ext cx="167329" cy="627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486"/>
              </a:lnTo>
              <a:lnTo>
                <a:pt x="167329" y="6274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23EAE-A8BC-4B9D-B1DC-530BCB133370}">
      <dsp:nvSpPr>
        <dsp:cNvPr id="0" name=""/>
        <dsp:cNvSpPr/>
      </dsp:nvSpPr>
      <dsp:spPr>
        <a:xfrm>
          <a:off x="5129830" y="1047265"/>
          <a:ext cx="1338637" cy="836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11 škol</a:t>
          </a:r>
        </a:p>
      </dsp:txBody>
      <dsp:txXfrm>
        <a:off x="5129830" y="1047265"/>
        <a:ext cx="1338637" cy="836648"/>
      </dsp:txXfrm>
    </dsp:sp>
    <dsp:sp modelId="{022E922E-8B7D-4CFD-AC6F-113C9DCF0DC4}">
      <dsp:nvSpPr>
        <dsp:cNvPr id="0" name=""/>
        <dsp:cNvSpPr/>
      </dsp:nvSpPr>
      <dsp:spPr>
        <a:xfrm>
          <a:off x="4962500" y="838103"/>
          <a:ext cx="167329" cy="167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296"/>
              </a:lnTo>
              <a:lnTo>
                <a:pt x="167329" y="16732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0F65D-E0E7-40CE-B45E-39188C2B77BF}">
      <dsp:nvSpPr>
        <dsp:cNvPr id="0" name=""/>
        <dsp:cNvSpPr/>
      </dsp:nvSpPr>
      <dsp:spPr>
        <a:xfrm>
          <a:off x="5129830" y="2093076"/>
          <a:ext cx="1338637" cy="836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491 žáků</a:t>
          </a:r>
        </a:p>
      </dsp:txBody>
      <dsp:txXfrm>
        <a:off x="5129830" y="2093076"/>
        <a:ext cx="1338637" cy="8366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A44C2-D58A-48FB-9E52-2F84A7B61DCA}">
      <dsp:nvSpPr>
        <dsp:cNvPr id="0" name=""/>
        <dsp:cNvSpPr/>
      </dsp:nvSpPr>
      <dsp:spPr>
        <a:xfrm>
          <a:off x="1025" y="0"/>
          <a:ext cx="2666689" cy="40896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Počet škol</a:t>
          </a:r>
        </a:p>
      </dsp:txBody>
      <dsp:txXfrm>
        <a:off x="1025" y="0"/>
        <a:ext cx="2666689" cy="1226898"/>
      </dsp:txXfrm>
    </dsp:sp>
    <dsp:sp modelId="{1F2E2AA2-9D0B-47EB-AD05-574AA4907B10}">
      <dsp:nvSpPr>
        <dsp:cNvPr id="0" name=""/>
        <dsp:cNvSpPr/>
      </dsp:nvSpPr>
      <dsp:spPr>
        <a:xfrm>
          <a:off x="267694" y="1227248"/>
          <a:ext cx="2133351" cy="803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2016/2017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7 škol</a:t>
          </a:r>
        </a:p>
      </dsp:txBody>
      <dsp:txXfrm>
        <a:off x="267694" y="1227248"/>
        <a:ext cx="2133351" cy="803454"/>
      </dsp:txXfrm>
    </dsp:sp>
    <dsp:sp modelId="{B3895148-806E-4D45-ABD3-18D92F0C02F4}">
      <dsp:nvSpPr>
        <dsp:cNvPr id="0" name=""/>
        <dsp:cNvSpPr/>
      </dsp:nvSpPr>
      <dsp:spPr>
        <a:xfrm>
          <a:off x="267694" y="2154311"/>
          <a:ext cx="2133351" cy="803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2017/2018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9 škol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267694" y="2154311"/>
        <a:ext cx="2133351" cy="803454"/>
      </dsp:txXfrm>
    </dsp:sp>
    <dsp:sp modelId="{9CCBE901-67F8-448B-B55C-C20A632CCC5A}">
      <dsp:nvSpPr>
        <dsp:cNvPr id="0" name=""/>
        <dsp:cNvSpPr/>
      </dsp:nvSpPr>
      <dsp:spPr>
        <a:xfrm>
          <a:off x="267694" y="3081374"/>
          <a:ext cx="2133351" cy="803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2018/2019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5 škol</a:t>
          </a:r>
        </a:p>
      </dsp:txBody>
      <dsp:txXfrm>
        <a:off x="267694" y="3081374"/>
        <a:ext cx="2133351" cy="803454"/>
      </dsp:txXfrm>
    </dsp:sp>
    <dsp:sp modelId="{39C66DEA-20D6-4558-8A29-707B37BB17CE}">
      <dsp:nvSpPr>
        <dsp:cNvPr id="0" name=""/>
        <dsp:cNvSpPr/>
      </dsp:nvSpPr>
      <dsp:spPr>
        <a:xfrm>
          <a:off x="2867716" y="0"/>
          <a:ext cx="2666689" cy="40896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Počet žáků celkem</a:t>
          </a:r>
        </a:p>
      </dsp:txBody>
      <dsp:txXfrm>
        <a:off x="2867716" y="0"/>
        <a:ext cx="2666689" cy="1226898"/>
      </dsp:txXfrm>
    </dsp:sp>
    <dsp:sp modelId="{AD1195FE-9B66-451B-9AB0-D3302B557E05}">
      <dsp:nvSpPr>
        <dsp:cNvPr id="0" name=""/>
        <dsp:cNvSpPr/>
      </dsp:nvSpPr>
      <dsp:spPr>
        <a:xfrm>
          <a:off x="3134385" y="1227248"/>
          <a:ext cx="2133351" cy="803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2016/2017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32 žáků</a:t>
          </a:r>
        </a:p>
      </dsp:txBody>
      <dsp:txXfrm>
        <a:off x="3134385" y="1227248"/>
        <a:ext cx="2133351" cy="803454"/>
      </dsp:txXfrm>
    </dsp:sp>
    <dsp:sp modelId="{9E94F9B3-9A9D-40D0-92A2-9A5A2E98EC53}">
      <dsp:nvSpPr>
        <dsp:cNvPr id="0" name=""/>
        <dsp:cNvSpPr/>
      </dsp:nvSpPr>
      <dsp:spPr>
        <a:xfrm>
          <a:off x="3134385" y="2154311"/>
          <a:ext cx="2133351" cy="803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2017/2018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36 žáků</a:t>
          </a:r>
        </a:p>
      </dsp:txBody>
      <dsp:txXfrm>
        <a:off x="3134385" y="2154311"/>
        <a:ext cx="2133351" cy="803454"/>
      </dsp:txXfrm>
    </dsp:sp>
    <dsp:sp modelId="{4E034D55-EFB4-418C-ACBB-13B32F3B4E6C}">
      <dsp:nvSpPr>
        <dsp:cNvPr id="0" name=""/>
        <dsp:cNvSpPr/>
      </dsp:nvSpPr>
      <dsp:spPr>
        <a:xfrm>
          <a:off x="3134385" y="3081374"/>
          <a:ext cx="2133351" cy="803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2018/2019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27 žáků</a:t>
          </a:r>
        </a:p>
      </dsp:txBody>
      <dsp:txXfrm>
        <a:off x="3134385" y="3081374"/>
        <a:ext cx="2133351" cy="803454"/>
      </dsp:txXfrm>
    </dsp:sp>
    <dsp:sp modelId="{13770122-3272-4BBF-85DC-039236CC22F0}">
      <dsp:nvSpPr>
        <dsp:cNvPr id="0" name=""/>
        <dsp:cNvSpPr/>
      </dsp:nvSpPr>
      <dsp:spPr>
        <a:xfrm>
          <a:off x="5735432" y="0"/>
          <a:ext cx="2666689" cy="40896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Zdroje financování</a:t>
          </a:r>
        </a:p>
      </dsp:txBody>
      <dsp:txXfrm>
        <a:off x="5735432" y="0"/>
        <a:ext cx="2666689" cy="1226898"/>
      </dsp:txXfrm>
    </dsp:sp>
    <dsp:sp modelId="{A78686FC-46C2-4DA1-BC1E-DEB56794AC96}">
      <dsp:nvSpPr>
        <dsp:cNvPr id="0" name=""/>
        <dsp:cNvSpPr/>
      </dsp:nvSpPr>
      <dsp:spPr>
        <a:xfrm>
          <a:off x="6001076" y="1226998"/>
          <a:ext cx="2133351" cy="595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Obědy pro děti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7 škol</a:t>
          </a:r>
        </a:p>
      </dsp:txBody>
      <dsp:txXfrm>
        <a:off x="6001076" y="1226998"/>
        <a:ext cx="2133351" cy="595776"/>
      </dsp:txXfrm>
    </dsp:sp>
    <dsp:sp modelId="{5E3385B7-B2F5-4F92-ADBB-2C01118DC700}">
      <dsp:nvSpPr>
        <dsp:cNvPr id="0" name=""/>
        <dsp:cNvSpPr/>
      </dsp:nvSpPr>
      <dsp:spPr>
        <a:xfrm>
          <a:off x="6001076" y="1914433"/>
          <a:ext cx="2133351" cy="595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Obědy do škol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3 školy</a:t>
          </a:r>
        </a:p>
      </dsp:txBody>
      <dsp:txXfrm>
        <a:off x="6001076" y="1914433"/>
        <a:ext cx="2133351" cy="595776"/>
      </dsp:txXfrm>
    </dsp:sp>
    <dsp:sp modelId="{03D630BD-0347-405C-8F5E-9F68E64B78BA}">
      <dsp:nvSpPr>
        <dsp:cNvPr id="0" name=""/>
        <dsp:cNvSpPr/>
      </dsp:nvSpPr>
      <dsp:spPr>
        <a:xfrm>
          <a:off x="5982217" y="2601867"/>
          <a:ext cx="2133351" cy="595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Zřizovatel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 školy</a:t>
          </a:r>
        </a:p>
      </dsp:txBody>
      <dsp:txXfrm>
        <a:off x="5982217" y="2601867"/>
        <a:ext cx="2133351" cy="595776"/>
      </dsp:txXfrm>
    </dsp:sp>
    <dsp:sp modelId="{00925725-8545-4EB8-90F7-13D9220E383E}">
      <dsp:nvSpPr>
        <dsp:cNvPr id="0" name=""/>
        <dsp:cNvSpPr/>
      </dsp:nvSpPr>
      <dsp:spPr>
        <a:xfrm>
          <a:off x="6001076" y="3289302"/>
          <a:ext cx="2133351" cy="595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Oblastní charita Jičín – Sasanka Kopidlno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1 škola</a:t>
          </a:r>
        </a:p>
      </dsp:txBody>
      <dsp:txXfrm>
        <a:off x="6001076" y="3289302"/>
        <a:ext cx="2133351" cy="5957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715136-D384-4A3D-9027-FE257312564A}">
      <dsp:nvSpPr>
        <dsp:cNvPr id="0" name=""/>
        <dsp:cNvSpPr/>
      </dsp:nvSpPr>
      <dsp:spPr>
        <a:xfrm>
          <a:off x="3078791" y="0"/>
          <a:ext cx="1702389" cy="170256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6BB542-BD43-47F5-A29D-21B1B00B517C}">
      <dsp:nvSpPr>
        <dsp:cNvPr id="0" name=""/>
        <dsp:cNvSpPr/>
      </dsp:nvSpPr>
      <dsp:spPr>
        <a:xfrm>
          <a:off x="4511748" y="1424382"/>
          <a:ext cx="2532545" cy="67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>
              <a:solidFill>
                <a:srgbClr val="FFC000"/>
              </a:solidFill>
            </a:rPr>
            <a:t>1 škola </a:t>
          </a:r>
          <a:r>
            <a:rPr lang="cs-CZ" sz="1300" kern="1200" dirty="0"/>
            <a:t>nenabízí aktivity k usnadnění přestupu</a:t>
          </a:r>
        </a:p>
      </dsp:txBody>
      <dsp:txXfrm>
        <a:off x="4511748" y="1424382"/>
        <a:ext cx="2532545" cy="677232"/>
      </dsp:txXfrm>
    </dsp:sp>
    <dsp:sp modelId="{9C6B750F-4A7F-490F-B0F5-69A4A4A0FE2F}">
      <dsp:nvSpPr>
        <dsp:cNvPr id="0" name=""/>
        <dsp:cNvSpPr/>
      </dsp:nvSpPr>
      <dsp:spPr>
        <a:xfrm>
          <a:off x="3454652" y="616281"/>
          <a:ext cx="950029" cy="474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MŠ</a:t>
          </a:r>
        </a:p>
      </dsp:txBody>
      <dsp:txXfrm>
        <a:off x="3454652" y="616281"/>
        <a:ext cx="950029" cy="474965"/>
      </dsp:txXfrm>
    </dsp:sp>
    <dsp:sp modelId="{623C1EB3-1CC6-4B35-BD56-C582F9F3DEE9}">
      <dsp:nvSpPr>
        <dsp:cNvPr id="0" name=""/>
        <dsp:cNvSpPr/>
      </dsp:nvSpPr>
      <dsp:spPr>
        <a:xfrm>
          <a:off x="2605852" y="978375"/>
          <a:ext cx="1702389" cy="170256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52B497-84DB-48B5-A5CA-FC2BCBAC9744}">
      <dsp:nvSpPr>
        <dsp:cNvPr id="0" name=""/>
        <dsp:cNvSpPr/>
      </dsp:nvSpPr>
      <dsp:spPr>
        <a:xfrm>
          <a:off x="1416494" y="2175236"/>
          <a:ext cx="1592488" cy="67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>
              <a:solidFill>
                <a:srgbClr val="FFC000"/>
              </a:solidFill>
            </a:rPr>
            <a:t>5 škol </a:t>
          </a:r>
          <a:r>
            <a:rPr lang="cs-CZ" sz="1300" kern="1200" dirty="0"/>
            <a:t>nenabízí aktivity k usnadnění přestupu</a:t>
          </a:r>
        </a:p>
      </dsp:txBody>
      <dsp:txXfrm>
        <a:off x="1416494" y="2175236"/>
        <a:ext cx="1592488" cy="677232"/>
      </dsp:txXfrm>
    </dsp:sp>
    <dsp:sp modelId="{1E2BA98C-B013-4B69-910C-C960FCB75DD6}">
      <dsp:nvSpPr>
        <dsp:cNvPr id="0" name=""/>
        <dsp:cNvSpPr/>
      </dsp:nvSpPr>
      <dsp:spPr>
        <a:xfrm>
          <a:off x="2979797" y="1596462"/>
          <a:ext cx="950029" cy="474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1.st ZŠ</a:t>
          </a:r>
        </a:p>
      </dsp:txBody>
      <dsp:txXfrm>
        <a:off x="2979797" y="1596462"/>
        <a:ext cx="950029" cy="474965"/>
      </dsp:txXfrm>
    </dsp:sp>
    <dsp:sp modelId="{994FA760-4367-4210-AF43-A613DFF5B12E}">
      <dsp:nvSpPr>
        <dsp:cNvPr id="0" name=""/>
        <dsp:cNvSpPr/>
      </dsp:nvSpPr>
      <dsp:spPr>
        <a:xfrm>
          <a:off x="3078791" y="1960362"/>
          <a:ext cx="1702389" cy="170256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0FBCB22-3E6B-4631-B997-3C1989557467}">
      <dsp:nvSpPr>
        <dsp:cNvPr id="0" name=""/>
        <dsp:cNvSpPr/>
      </dsp:nvSpPr>
      <dsp:spPr>
        <a:xfrm>
          <a:off x="4331841" y="3412788"/>
          <a:ext cx="1944606" cy="67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>
              <a:solidFill>
                <a:srgbClr val="FFC000"/>
              </a:solidFill>
            </a:rPr>
            <a:t>1 škola </a:t>
          </a:r>
          <a:r>
            <a:rPr lang="cs-CZ" sz="1300" kern="1200" dirty="0"/>
            <a:t>nenabízí aktivity k usnadnění přestupu</a:t>
          </a:r>
        </a:p>
      </dsp:txBody>
      <dsp:txXfrm>
        <a:off x="4331841" y="3412788"/>
        <a:ext cx="1944606" cy="677232"/>
      </dsp:txXfrm>
    </dsp:sp>
    <dsp:sp modelId="{B50ED163-FAE3-4572-AF9F-B65857EF7279}">
      <dsp:nvSpPr>
        <dsp:cNvPr id="0" name=""/>
        <dsp:cNvSpPr/>
      </dsp:nvSpPr>
      <dsp:spPr>
        <a:xfrm>
          <a:off x="3454652" y="2576643"/>
          <a:ext cx="950029" cy="474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2. st. ZŠ</a:t>
          </a:r>
        </a:p>
      </dsp:txBody>
      <dsp:txXfrm>
        <a:off x="3454652" y="2576643"/>
        <a:ext cx="950029" cy="474965"/>
      </dsp:txXfrm>
    </dsp:sp>
    <dsp:sp modelId="{6305DCAB-7FFB-42A2-AC63-8DD38958B929}">
      <dsp:nvSpPr>
        <dsp:cNvPr id="0" name=""/>
        <dsp:cNvSpPr/>
      </dsp:nvSpPr>
      <dsp:spPr>
        <a:xfrm>
          <a:off x="2717767" y="3032762"/>
          <a:ext cx="1462566" cy="146327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5D0C3B-2F11-41C1-B74B-D4498B626294}">
      <dsp:nvSpPr>
        <dsp:cNvPr id="0" name=""/>
        <dsp:cNvSpPr/>
      </dsp:nvSpPr>
      <dsp:spPr>
        <a:xfrm>
          <a:off x="2979797" y="3556824"/>
          <a:ext cx="950029" cy="474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2979797" y="3556824"/>
        <a:ext cx="950029" cy="47496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F37B32-10A8-45F4-8A3F-28DC65AE7A57}">
      <dsp:nvSpPr>
        <dsp:cNvPr id="0" name=""/>
        <dsp:cNvSpPr/>
      </dsp:nvSpPr>
      <dsp:spPr>
        <a:xfrm>
          <a:off x="511" y="232603"/>
          <a:ext cx="1195775" cy="59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2016/2017</a:t>
          </a:r>
        </a:p>
      </dsp:txBody>
      <dsp:txXfrm>
        <a:off x="511" y="232603"/>
        <a:ext cx="1195775" cy="597887"/>
      </dsp:txXfrm>
    </dsp:sp>
    <dsp:sp modelId="{666A2561-B5E4-4EA5-9EE7-928788DFCECA}">
      <dsp:nvSpPr>
        <dsp:cNvPr id="0" name=""/>
        <dsp:cNvSpPr/>
      </dsp:nvSpPr>
      <dsp:spPr>
        <a:xfrm>
          <a:off x="120088" y="830491"/>
          <a:ext cx="119577" cy="448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415"/>
              </a:lnTo>
              <a:lnTo>
                <a:pt x="119577" y="4484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F703B-C736-4263-B272-42153FF6139E}">
      <dsp:nvSpPr>
        <dsp:cNvPr id="0" name=""/>
        <dsp:cNvSpPr/>
      </dsp:nvSpPr>
      <dsp:spPr>
        <a:xfrm>
          <a:off x="239666" y="979963"/>
          <a:ext cx="956620" cy="59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min. 0,23</a:t>
          </a:r>
        </a:p>
      </dsp:txBody>
      <dsp:txXfrm>
        <a:off x="239666" y="979963"/>
        <a:ext cx="956620" cy="597887"/>
      </dsp:txXfrm>
    </dsp:sp>
    <dsp:sp modelId="{F914A609-CA63-4B8A-8DF3-5B568EB8321D}">
      <dsp:nvSpPr>
        <dsp:cNvPr id="0" name=""/>
        <dsp:cNvSpPr/>
      </dsp:nvSpPr>
      <dsp:spPr>
        <a:xfrm>
          <a:off x="120088" y="830491"/>
          <a:ext cx="106108" cy="1195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775"/>
              </a:lnTo>
              <a:lnTo>
                <a:pt x="106108" y="11957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EAC5B-1984-4F2E-847B-69A2CD04C574}">
      <dsp:nvSpPr>
        <dsp:cNvPr id="0" name=""/>
        <dsp:cNvSpPr/>
      </dsp:nvSpPr>
      <dsp:spPr>
        <a:xfrm>
          <a:off x="226196" y="1727323"/>
          <a:ext cx="956620" cy="59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max.</a:t>
          </a:r>
          <a:br>
            <a:rPr lang="cs-CZ" sz="2000" kern="1200" dirty="0"/>
          </a:br>
          <a:r>
            <a:rPr lang="cs-CZ" sz="2000" kern="1200" dirty="0"/>
            <a:t>1,37</a:t>
          </a:r>
        </a:p>
      </dsp:txBody>
      <dsp:txXfrm>
        <a:off x="226196" y="1727323"/>
        <a:ext cx="956620" cy="597887"/>
      </dsp:txXfrm>
    </dsp:sp>
    <dsp:sp modelId="{2DD5B20F-0BF5-4116-8348-6DC4995E6A66}">
      <dsp:nvSpPr>
        <dsp:cNvPr id="0" name=""/>
        <dsp:cNvSpPr/>
      </dsp:nvSpPr>
      <dsp:spPr>
        <a:xfrm>
          <a:off x="120088" y="830491"/>
          <a:ext cx="119577" cy="1943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135"/>
              </a:lnTo>
              <a:lnTo>
                <a:pt x="119577" y="19431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5AD09-802A-4865-A3A5-4F9EF8AD4E2E}">
      <dsp:nvSpPr>
        <dsp:cNvPr id="0" name=""/>
        <dsp:cNvSpPr/>
      </dsp:nvSpPr>
      <dsp:spPr>
        <a:xfrm>
          <a:off x="239666" y="2474683"/>
          <a:ext cx="956620" cy="59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/>
            <a:t>prům</a:t>
          </a:r>
          <a:r>
            <a:rPr lang="cs-CZ" sz="1900" kern="1200" dirty="0"/>
            <a:t>. 0,65</a:t>
          </a:r>
        </a:p>
      </dsp:txBody>
      <dsp:txXfrm>
        <a:off x="239666" y="2474683"/>
        <a:ext cx="956620" cy="597887"/>
      </dsp:txXfrm>
    </dsp:sp>
    <dsp:sp modelId="{AA699835-E63A-4DFE-84D9-7BFA4D2EB5AB}">
      <dsp:nvSpPr>
        <dsp:cNvPr id="0" name=""/>
        <dsp:cNvSpPr/>
      </dsp:nvSpPr>
      <dsp:spPr>
        <a:xfrm>
          <a:off x="1495230" y="232603"/>
          <a:ext cx="1195775" cy="59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2017/2018</a:t>
          </a:r>
        </a:p>
      </dsp:txBody>
      <dsp:txXfrm>
        <a:off x="1495230" y="232603"/>
        <a:ext cx="1195775" cy="597887"/>
      </dsp:txXfrm>
    </dsp:sp>
    <dsp:sp modelId="{C526344D-72EE-4513-BBC1-AD9A9C79EEB1}">
      <dsp:nvSpPr>
        <dsp:cNvPr id="0" name=""/>
        <dsp:cNvSpPr/>
      </dsp:nvSpPr>
      <dsp:spPr>
        <a:xfrm>
          <a:off x="1614808" y="830491"/>
          <a:ext cx="119577" cy="448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415"/>
              </a:lnTo>
              <a:lnTo>
                <a:pt x="119577" y="4484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203EF-3490-4C3C-814F-1CCB7BFB88D6}">
      <dsp:nvSpPr>
        <dsp:cNvPr id="0" name=""/>
        <dsp:cNvSpPr/>
      </dsp:nvSpPr>
      <dsp:spPr>
        <a:xfrm>
          <a:off x="1734385" y="979963"/>
          <a:ext cx="956620" cy="59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min. 0,23</a:t>
          </a:r>
        </a:p>
      </dsp:txBody>
      <dsp:txXfrm>
        <a:off x="1734385" y="979963"/>
        <a:ext cx="956620" cy="597887"/>
      </dsp:txXfrm>
    </dsp:sp>
    <dsp:sp modelId="{281EB8EC-4405-45FB-B1B4-6FFBD60BB647}">
      <dsp:nvSpPr>
        <dsp:cNvPr id="0" name=""/>
        <dsp:cNvSpPr/>
      </dsp:nvSpPr>
      <dsp:spPr>
        <a:xfrm>
          <a:off x="1614808" y="830491"/>
          <a:ext cx="119577" cy="1195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775"/>
              </a:lnTo>
              <a:lnTo>
                <a:pt x="119577" y="11957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E7646-B173-4CFB-AE74-55027E3A4978}">
      <dsp:nvSpPr>
        <dsp:cNvPr id="0" name=""/>
        <dsp:cNvSpPr/>
      </dsp:nvSpPr>
      <dsp:spPr>
        <a:xfrm>
          <a:off x="1734385" y="1727323"/>
          <a:ext cx="956620" cy="59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max. 1,13</a:t>
          </a:r>
        </a:p>
      </dsp:txBody>
      <dsp:txXfrm>
        <a:off x="1734385" y="1727323"/>
        <a:ext cx="956620" cy="597887"/>
      </dsp:txXfrm>
    </dsp:sp>
    <dsp:sp modelId="{67B232E1-2FE2-4174-9AB7-6004BF385A84}">
      <dsp:nvSpPr>
        <dsp:cNvPr id="0" name=""/>
        <dsp:cNvSpPr/>
      </dsp:nvSpPr>
      <dsp:spPr>
        <a:xfrm>
          <a:off x="1614808" y="830491"/>
          <a:ext cx="119577" cy="1943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135"/>
              </a:lnTo>
              <a:lnTo>
                <a:pt x="119577" y="19431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56C47-5B06-4908-9B41-AEA3750E5AF8}">
      <dsp:nvSpPr>
        <dsp:cNvPr id="0" name=""/>
        <dsp:cNvSpPr/>
      </dsp:nvSpPr>
      <dsp:spPr>
        <a:xfrm>
          <a:off x="1734385" y="2474683"/>
          <a:ext cx="956620" cy="59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/>
            <a:t>prům</a:t>
          </a:r>
          <a:r>
            <a:rPr lang="cs-CZ" sz="1900" kern="1200" dirty="0"/>
            <a:t>. 0,63</a:t>
          </a:r>
        </a:p>
      </dsp:txBody>
      <dsp:txXfrm>
        <a:off x="1734385" y="2474683"/>
        <a:ext cx="956620" cy="597887"/>
      </dsp:txXfrm>
    </dsp:sp>
    <dsp:sp modelId="{AB05219B-BACD-4EB1-93E1-B1C3630DBBD5}">
      <dsp:nvSpPr>
        <dsp:cNvPr id="0" name=""/>
        <dsp:cNvSpPr/>
      </dsp:nvSpPr>
      <dsp:spPr>
        <a:xfrm>
          <a:off x="2989950" y="232603"/>
          <a:ext cx="1195775" cy="59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2018/2019</a:t>
          </a:r>
        </a:p>
      </dsp:txBody>
      <dsp:txXfrm>
        <a:off x="2989950" y="232603"/>
        <a:ext cx="1195775" cy="597887"/>
      </dsp:txXfrm>
    </dsp:sp>
    <dsp:sp modelId="{DD627A88-7B4F-4E5F-86E8-BE8C0577DB8F}">
      <dsp:nvSpPr>
        <dsp:cNvPr id="0" name=""/>
        <dsp:cNvSpPr/>
      </dsp:nvSpPr>
      <dsp:spPr>
        <a:xfrm>
          <a:off x="3109527" y="830491"/>
          <a:ext cx="119577" cy="448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415"/>
              </a:lnTo>
              <a:lnTo>
                <a:pt x="119577" y="4484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23EAE-A8BC-4B9D-B1DC-530BCB133370}">
      <dsp:nvSpPr>
        <dsp:cNvPr id="0" name=""/>
        <dsp:cNvSpPr/>
      </dsp:nvSpPr>
      <dsp:spPr>
        <a:xfrm>
          <a:off x="3229105" y="979963"/>
          <a:ext cx="956620" cy="59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min. 0,04</a:t>
          </a:r>
        </a:p>
      </dsp:txBody>
      <dsp:txXfrm>
        <a:off x="3229105" y="979963"/>
        <a:ext cx="956620" cy="597887"/>
      </dsp:txXfrm>
    </dsp:sp>
    <dsp:sp modelId="{022E922E-8B7D-4CFD-AC6F-113C9DCF0DC4}">
      <dsp:nvSpPr>
        <dsp:cNvPr id="0" name=""/>
        <dsp:cNvSpPr/>
      </dsp:nvSpPr>
      <dsp:spPr>
        <a:xfrm>
          <a:off x="3109527" y="830491"/>
          <a:ext cx="119577" cy="1195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775"/>
              </a:lnTo>
              <a:lnTo>
                <a:pt x="119577" y="11957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0F65D-E0E7-40CE-B45E-39188C2B77BF}">
      <dsp:nvSpPr>
        <dsp:cNvPr id="0" name=""/>
        <dsp:cNvSpPr/>
      </dsp:nvSpPr>
      <dsp:spPr>
        <a:xfrm>
          <a:off x="3229105" y="1727323"/>
          <a:ext cx="956620" cy="59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max. 2,05</a:t>
          </a:r>
        </a:p>
      </dsp:txBody>
      <dsp:txXfrm>
        <a:off x="3229105" y="1727323"/>
        <a:ext cx="956620" cy="597887"/>
      </dsp:txXfrm>
    </dsp:sp>
    <dsp:sp modelId="{EC0BA266-A683-4EF2-8AAA-30A7B1D2AECA}">
      <dsp:nvSpPr>
        <dsp:cNvPr id="0" name=""/>
        <dsp:cNvSpPr/>
      </dsp:nvSpPr>
      <dsp:spPr>
        <a:xfrm>
          <a:off x="3109527" y="830491"/>
          <a:ext cx="119577" cy="1943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135"/>
              </a:lnTo>
              <a:lnTo>
                <a:pt x="119577" y="19431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DECCF-24DB-4828-95E8-74FF56825353}">
      <dsp:nvSpPr>
        <dsp:cNvPr id="0" name=""/>
        <dsp:cNvSpPr/>
      </dsp:nvSpPr>
      <dsp:spPr>
        <a:xfrm>
          <a:off x="3229105" y="2474683"/>
          <a:ext cx="956620" cy="59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/>
            <a:t>prům</a:t>
          </a:r>
          <a:r>
            <a:rPr lang="cs-CZ" sz="1900" kern="1200" dirty="0"/>
            <a:t>. 0,77</a:t>
          </a:r>
        </a:p>
      </dsp:txBody>
      <dsp:txXfrm>
        <a:off x="3229105" y="2474683"/>
        <a:ext cx="956620" cy="59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cs/pan%C3%A1%C4%8Dek-%C4%8Derven%C3%A1-%C4%8Dlov%C4%9Bk-izolovan%C3%BD-304090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382217-187B-4EEE-BB11-0FC0D1C7D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364" y="651164"/>
            <a:ext cx="8617527" cy="3034145"/>
          </a:xfrm>
        </p:spPr>
        <p:txBody>
          <a:bodyPr/>
          <a:lstStyle/>
          <a:p>
            <a:pPr algn="ctr"/>
            <a:r>
              <a:rPr lang="cs-CZ" sz="4800" dirty="0"/>
              <a:t>Zmapování </a:t>
            </a:r>
            <a:r>
              <a:rPr lang="cs-CZ" sz="4800" dirty="0" smtClean="0"/>
              <a:t>stavu nastavení rovných </a:t>
            </a:r>
            <a:r>
              <a:rPr lang="cs-CZ" sz="4800" dirty="0"/>
              <a:t>příležitostí </a:t>
            </a:r>
            <a:r>
              <a:rPr lang="cs-CZ" sz="4800" dirty="0" smtClean="0"/>
              <a:t>ve školách  v rámci projektu </a:t>
            </a:r>
            <a:br>
              <a:rPr lang="cs-CZ" sz="4800" dirty="0" smtClean="0"/>
            </a:br>
            <a:r>
              <a:rPr lang="cs-CZ" sz="4800" dirty="0" smtClean="0"/>
              <a:t>MAP pro </a:t>
            </a:r>
            <a:r>
              <a:rPr lang="cs-CZ" sz="4800" dirty="0"/>
              <a:t>ORP Jičín II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85DDEF5-D29C-4716-897C-1611E5A5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745" y="3851564"/>
            <a:ext cx="8229600" cy="748144"/>
          </a:xfrm>
        </p:spPr>
        <p:txBody>
          <a:bodyPr/>
          <a:lstStyle/>
          <a:p>
            <a:pPr algn="ctr"/>
            <a:r>
              <a:rPr lang="cs-CZ" sz="4000" dirty="0"/>
              <a:t>Základní školy</a:t>
            </a:r>
            <a:r>
              <a:rPr lang="cs-CZ" dirty="0"/>
              <a:t>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DCE1B040-D5D4-4648-8F40-40F0B1859CDB}"/>
              </a:ext>
            </a:extLst>
          </p:cNvPr>
          <p:cNvSpPr txBox="1"/>
          <p:nvPr/>
        </p:nvSpPr>
        <p:spPr>
          <a:xfrm>
            <a:off x="1274618" y="4710545"/>
            <a:ext cx="8423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i="1" dirty="0"/>
              <a:t>Vyhodnocení dotazníku pro PS pro rovné příležitosti 28.4.2020</a:t>
            </a:r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34397" y="5424198"/>
            <a:ext cx="5179239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5859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D01D1E-5B36-4F56-90A3-49874555B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67" y="392783"/>
            <a:ext cx="11002476" cy="1550989"/>
          </a:xfrm>
        </p:spPr>
        <p:txBody>
          <a:bodyPr>
            <a:normAutofit/>
          </a:bodyPr>
          <a:lstStyle/>
          <a:p>
            <a:r>
              <a:rPr lang="cs-CZ" b="1" dirty="0"/>
              <a:t>ŽÁCI S POTŘEBOU SPECIÁLNÍCH                               VZDĚLÁVACÍCH POTŘEB a PODPŮRNÝCH OPATŘENÍ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E025B9-8D49-4E32-8754-913B9C8D4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516" y="5312002"/>
            <a:ext cx="8596668" cy="1440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				</a:t>
            </a:r>
            <a:r>
              <a:rPr lang="cs-CZ" sz="1400" b="1" dirty="0">
                <a:solidFill>
                  <a:srgbClr val="92D050"/>
                </a:solidFill>
              </a:rPr>
              <a:t>žáci A</a:t>
            </a:r>
            <a:r>
              <a:rPr lang="cs-CZ" sz="1400" dirty="0">
                <a:solidFill>
                  <a:srgbClr val="92D050"/>
                </a:solidFill>
              </a:rPr>
              <a:t>:</a:t>
            </a:r>
            <a:r>
              <a:rPr lang="cs-CZ" sz="1400" dirty="0"/>
              <a:t> mají přiznaná podpůrná opatření dle zákonných předpisů</a:t>
            </a:r>
            <a:br>
              <a:rPr lang="cs-CZ" sz="1400" dirty="0"/>
            </a:br>
            <a:r>
              <a:rPr lang="cs-CZ" sz="1400" dirty="0"/>
              <a:t>				</a:t>
            </a:r>
            <a:r>
              <a:rPr lang="cs-CZ" sz="1400" b="1" dirty="0">
                <a:solidFill>
                  <a:srgbClr val="FFC000"/>
                </a:solidFill>
              </a:rPr>
              <a:t>žáci B</a:t>
            </a:r>
            <a:r>
              <a:rPr lang="cs-CZ" sz="1400" dirty="0">
                <a:solidFill>
                  <a:srgbClr val="FFC000"/>
                </a:solidFill>
              </a:rPr>
              <a:t>:</a:t>
            </a:r>
            <a:r>
              <a:rPr lang="cs-CZ" sz="1400" dirty="0"/>
              <a:t> nemají přiznaná podpůrná opatření dle zákonných předpisů, 							nicméně ředitel školy, případně jiný pedagogický pracovník 								identifikuje, že žák potřebuje podporu ve vzdělávání</a:t>
            </a:r>
          </a:p>
          <a:p>
            <a:endParaRPr lang="cs-CZ" dirty="0"/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xmlns="" id="{D9556A80-7D76-4678-8A0F-94F26AEA5C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88160780"/>
              </p:ext>
            </p:extLst>
          </p:nvPr>
        </p:nvGraphicFramePr>
        <p:xfrm>
          <a:off x="2002611" y="1845967"/>
          <a:ext cx="6084478" cy="356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45009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E5D10A-C484-47DC-85EB-7309FA34A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NA ŠKOLNÍ POMŮCKY                              a MIMOŠKOLNÍ AKTIVITY </a:t>
            </a:r>
            <a:r>
              <a:rPr lang="cs-CZ" dirty="0">
                <a:solidFill>
                  <a:srgbClr val="FFC000"/>
                </a:solidFill>
              </a:rPr>
              <a:t>– žáci 1.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255A92D-BE4E-4456-BDD1-C2F2AA66F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290555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Odhadované náklady zákonných zástupců na pořízení školních pomůcek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Odhadované náklady zákonných zástupců na sportovní, kulturní a jiné mimoškolní aktivity</a:t>
            </a:r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FE2E6824-DB02-4426-B91B-0D4BA6617B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78638040"/>
              </p:ext>
            </p:extLst>
          </p:nvPr>
        </p:nvGraphicFramePr>
        <p:xfrm>
          <a:off x="2163975" y="2426354"/>
          <a:ext cx="5782821" cy="1649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9030ADC4-3849-4D59-BA78-C5CAA44B62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046180975"/>
              </p:ext>
            </p:extLst>
          </p:nvPr>
        </p:nvGraphicFramePr>
        <p:xfrm>
          <a:off x="2163975" y="4835951"/>
          <a:ext cx="5782821" cy="1649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50723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1A90DA-AD15-474E-8E0E-788478C5D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36" y="550212"/>
            <a:ext cx="8596668" cy="1320800"/>
          </a:xfrm>
        </p:spPr>
        <p:txBody>
          <a:bodyPr/>
          <a:lstStyle/>
          <a:p>
            <a:r>
              <a:rPr lang="cs-CZ" dirty="0"/>
              <a:t>NÁKLADY NA ŠKOLNÍ POMŮCKY                              a MIMOŠKOLNÍ AKTIVITY </a:t>
            </a:r>
            <a:r>
              <a:rPr lang="cs-CZ" dirty="0">
                <a:solidFill>
                  <a:srgbClr val="FFC000"/>
                </a:solidFill>
              </a:rPr>
              <a:t>– žáci 1. třídy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478C5D7-B6C2-4B8B-9AB5-46B4AA5E5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41939"/>
            <a:ext cx="8596668" cy="365795"/>
          </a:xfrm>
        </p:spPr>
        <p:txBody>
          <a:bodyPr/>
          <a:lstStyle/>
          <a:p>
            <a:r>
              <a:rPr lang="cs-CZ" dirty="0"/>
              <a:t>Příspěvky na školní pomůcky ze strany školy a zřizovatele</a:t>
            </a:r>
          </a:p>
          <a:p>
            <a:endParaRPr lang="cs-CZ" dirty="0"/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xmlns="" id="{D037E99D-1A46-46C7-9F5D-BF356BDD4B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980538661"/>
              </p:ext>
            </p:extLst>
          </p:nvPr>
        </p:nvGraphicFramePr>
        <p:xfrm>
          <a:off x="677334" y="2445849"/>
          <a:ext cx="2342037" cy="1988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xmlns="" id="{C9EF48E0-FBEA-4E93-8524-D562084F9F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554208843"/>
              </p:ext>
            </p:extLst>
          </p:nvPr>
        </p:nvGraphicFramePr>
        <p:xfrm>
          <a:off x="748035" y="4574864"/>
          <a:ext cx="2200634" cy="1988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xmlns="" id="{94B9384C-DA2A-480B-932E-FAFC625CB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8905209"/>
              </p:ext>
            </p:extLst>
          </p:nvPr>
        </p:nvGraphicFramePr>
        <p:xfrm>
          <a:off x="3547740" y="2727616"/>
          <a:ext cx="5726262" cy="1706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541">
                  <a:extLst>
                    <a:ext uri="{9D8B030D-6E8A-4147-A177-3AD203B41FA5}">
                      <a16:colId xmlns:a16="http://schemas.microsoft.com/office/drawing/2014/main" xmlns="" val="2613615456"/>
                    </a:ext>
                  </a:extLst>
                </a:gridCol>
                <a:gridCol w="1759125">
                  <a:extLst>
                    <a:ext uri="{9D8B030D-6E8A-4147-A177-3AD203B41FA5}">
                      <a16:colId xmlns:a16="http://schemas.microsoft.com/office/drawing/2014/main" xmlns="" val="1046022784"/>
                    </a:ext>
                  </a:extLst>
                </a:gridCol>
                <a:gridCol w="2202596">
                  <a:extLst>
                    <a:ext uri="{9D8B030D-6E8A-4147-A177-3AD203B41FA5}">
                      <a16:colId xmlns:a16="http://schemas.microsoft.com/office/drawing/2014/main" xmlns="" val="2276608408"/>
                    </a:ext>
                  </a:extLst>
                </a:gridCol>
              </a:tblGrid>
              <a:tr h="361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Školní rok</a:t>
                      </a:r>
                      <a:endParaRPr lang="cs-CZ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příspěvek školy od-do</a:t>
                      </a:r>
                      <a:endParaRPr lang="cs-CZ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příspěvek zřizovatele od-do</a:t>
                      </a:r>
                      <a:endParaRPr lang="cs-CZ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1605697"/>
                  </a:ext>
                </a:extLst>
              </a:tr>
              <a:tr h="448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2016/2017</a:t>
                      </a:r>
                      <a:endParaRPr lang="cs-CZ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 – 1 000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 – 1 000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409138"/>
                  </a:ext>
                </a:extLst>
              </a:tr>
              <a:tr h="448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2017/2018</a:t>
                      </a:r>
                      <a:endParaRPr lang="cs-CZ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 – 1 500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 – 1 200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7485160"/>
                  </a:ext>
                </a:extLst>
              </a:tr>
              <a:tr h="448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2018/2019</a:t>
                      </a:r>
                      <a:endParaRPr lang="cs-CZ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200 – 1 500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100 – 1 500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5640024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31CDD9AA-EB8D-4E99-9E34-C6D23B2809A6}"/>
              </a:ext>
            </a:extLst>
          </p:cNvPr>
          <p:cNvSpPr txBox="1"/>
          <p:nvPr/>
        </p:nvSpPr>
        <p:spPr>
          <a:xfrm>
            <a:off x="4228052" y="5041781"/>
            <a:ext cx="4026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			</a:t>
            </a:r>
            <a:r>
              <a:rPr lang="cs-CZ" dirty="0">
                <a:solidFill>
                  <a:srgbClr val="FFC000"/>
                </a:solidFill>
              </a:rPr>
              <a:t>2 000 Kč</a:t>
            </a:r>
          </a:p>
          <a:p>
            <a:endParaRPr lang="cs-CZ" dirty="0">
              <a:solidFill>
                <a:srgbClr val="FFC000"/>
              </a:solidFill>
            </a:endParaRPr>
          </a:p>
          <a:p>
            <a:endParaRPr lang="cs-CZ" dirty="0">
              <a:solidFill>
                <a:srgbClr val="FFC00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             200 Kč</a:t>
            </a:r>
          </a:p>
        </p:txBody>
      </p:sp>
      <p:sp>
        <p:nvSpPr>
          <p:cNvPr id="5" name="Šipka: nahoru 4">
            <a:extLst>
              <a:ext uri="{FF2B5EF4-FFF2-40B4-BE49-F238E27FC236}">
                <a16:creationId xmlns:a16="http://schemas.microsoft.com/office/drawing/2014/main" xmlns="" id="{92D7EE63-8FB4-40BD-8DC7-964453F3ACDE}"/>
              </a:ext>
            </a:extLst>
          </p:cNvPr>
          <p:cNvSpPr/>
          <p:nvPr/>
        </p:nvSpPr>
        <p:spPr>
          <a:xfrm rot="2068363">
            <a:off x="5817826" y="5348331"/>
            <a:ext cx="209725" cy="5872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923B6587-90F6-4080-A61F-BB1702E8B69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6677102" y="5283315"/>
            <a:ext cx="358630" cy="717259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637B9CB2-6376-4B9A-B88B-C06165F9F3E4}"/>
              </a:ext>
            </a:extLst>
          </p:cNvPr>
          <p:cNvSpPr/>
          <p:nvPr/>
        </p:nvSpPr>
        <p:spPr>
          <a:xfrm>
            <a:off x="4975668" y="4853862"/>
            <a:ext cx="2582813" cy="15217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63104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E62334-0B5F-4CB8-B25D-7826AADEF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NA ŠKOLNÍ POMŮCKY                              a MIMOŠKOLNÍ AKTIVITY </a:t>
            </a:r>
            <a:r>
              <a:rPr lang="cs-CZ" dirty="0">
                <a:solidFill>
                  <a:srgbClr val="FFC000"/>
                </a:solidFill>
              </a:rPr>
              <a:t>– žáci 2.-9.tříd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9DB0A65-4860-4FB7-AD86-C7781B04A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Odhadované náklady zákonných zástupců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2AF632FE-E27F-423E-A1E0-702AE61935E6}"/>
              </a:ext>
            </a:extLst>
          </p:cNvPr>
          <p:cNvSpPr txBox="1"/>
          <p:nvPr/>
        </p:nvSpPr>
        <p:spPr>
          <a:xfrm>
            <a:off x="1290289" y="2733757"/>
            <a:ext cx="3308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>
                    <a:lumMod val="85000"/>
                  </a:schemeClr>
                </a:solidFill>
              </a:rPr>
              <a:t>sportovní, kulturní                                a jiné mimoškolní aktivity</a:t>
            </a:r>
          </a:p>
          <a:p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2C1AA5B0-B2D8-48C1-9B67-11305B873AC0}"/>
              </a:ext>
            </a:extLst>
          </p:cNvPr>
          <p:cNvSpPr txBox="1"/>
          <p:nvPr/>
        </p:nvSpPr>
        <p:spPr>
          <a:xfrm>
            <a:off x="5814581" y="2695263"/>
            <a:ext cx="264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>
                    <a:lumMod val="85000"/>
                  </a:schemeClr>
                </a:solidFill>
              </a:rPr>
              <a:t>školní pomůcky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143E8E6B-FF1F-481D-A39D-5A2F872BB2F0}"/>
              </a:ext>
            </a:extLst>
          </p:cNvPr>
          <p:cNvSpPr/>
          <p:nvPr/>
        </p:nvSpPr>
        <p:spPr>
          <a:xfrm rot="16200000">
            <a:off x="1849341" y="1745910"/>
            <a:ext cx="1715989" cy="363746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BE1B6B16-7E49-4EB8-BAAA-DE45714140A4}"/>
              </a:ext>
            </a:extLst>
          </p:cNvPr>
          <p:cNvSpPr/>
          <p:nvPr/>
        </p:nvSpPr>
        <p:spPr>
          <a:xfrm>
            <a:off x="4927756" y="2706648"/>
            <a:ext cx="3631876" cy="171599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D5AC6374-3DF8-4857-8897-E4752A71B14A}"/>
              </a:ext>
            </a:extLst>
          </p:cNvPr>
          <p:cNvSpPr txBox="1"/>
          <p:nvPr/>
        </p:nvSpPr>
        <p:spPr>
          <a:xfrm>
            <a:off x="1076317" y="3419366"/>
            <a:ext cx="340809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>
                <a:solidFill>
                  <a:srgbClr val="FFC000"/>
                </a:solidFill>
              </a:rPr>
              <a:t>100 Kč         5 400 Kč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149DEE0A-0F78-484A-A2A8-2FEA29EEDA6B}"/>
              </a:ext>
            </a:extLst>
          </p:cNvPr>
          <p:cNvSpPr txBox="1"/>
          <p:nvPr/>
        </p:nvSpPr>
        <p:spPr>
          <a:xfrm>
            <a:off x="5275396" y="3375740"/>
            <a:ext cx="34790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>
                <a:solidFill>
                  <a:srgbClr val="FFC000"/>
                </a:solidFill>
              </a:rPr>
              <a:t>500 Kč        55 000 Kč</a:t>
            </a:r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xmlns="" id="{975BD07D-B724-4C19-9BCF-1FCD0392C529}"/>
              </a:ext>
            </a:extLst>
          </p:cNvPr>
          <p:cNvSpPr/>
          <p:nvPr/>
        </p:nvSpPr>
        <p:spPr>
          <a:xfrm rot="16200000">
            <a:off x="2411717" y="3331972"/>
            <a:ext cx="360722" cy="651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lů 13">
            <a:extLst>
              <a:ext uri="{FF2B5EF4-FFF2-40B4-BE49-F238E27FC236}">
                <a16:creationId xmlns:a16="http://schemas.microsoft.com/office/drawing/2014/main" xmlns="" id="{31EA79E5-68DF-460F-95EF-4A6C177697CF}"/>
              </a:ext>
            </a:extLst>
          </p:cNvPr>
          <p:cNvSpPr/>
          <p:nvPr/>
        </p:nvSpPr>
        <p:spPr>
          <a:xfrm rot="16200000">
            <a:off x="6508658" y="3288346"/>
            <a:ext cx="360722" cy="651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551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7A0B64-D102-454D-8ACB-70F67247F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SPÁDOVOST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xmlns="" id="{7D125BA1-2271-4A6F-BF4A-F63C6E5FCB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9349089"/>
              </p:ext>
            </p:extLst>
          </p:nvPr>
        </p:nvGraphicFramePr>
        <p:xfrm>
          <a:off x="3524760" y="2014979"/>
          <a:ext cx="3667892" cy="2828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340ED7B6-85F0-4DF0-BF4C-972ACA718198}"/>
              </a:ext>
            </a:extLst>
          </p:cNvPr>
          <p:cNvSpPr txBox="1"/>
          <p:nvPr/>
        </p:nvSpPr>
        <p:spPr>
          <a:xfrm>
            <a:off x="932388" y="1442301"/>
            <a:ext cx="768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Stanovení spádovosti vyhláškou obce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5C492A49-C0A2-42F6-8632-94175D2C11FC}"/>
              </a:ext>
            </a:extLst>
          </p:cNvPr>
          <p:cNvSpPr txBox="1"/>
          <p:nvPr/>
        </p:nvSpPr>
        <p:spPr>
          <a:xfrm>
            <a:off x="1262327" y="2763101"/>
            <a:ext cx="1905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Jedna škola                 </a:t>
            </a:r>
            <a:r>
              <a:rPr lang="cs-CZ" dirty="0"/>
              <a:t>bez stanovení spádovosti uvedla k tomuto stavu </a:t>
            </a:r>
            <a:r>
              <a:rPr lang="cs-CZ" dirty="0">
                <a:solidFill>
                  <a:srgbClr val="FFC000"/>
                </a:solidFill>
              </a:rPr>
              <a:t>výhradu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43653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335DDB-D545-46F5-A249-FB6ECD975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BEZBARIÉROVOST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04B2FD9-34DC-4EA1-A446-EA3206224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186" y="1930400"/>
            <a:ext cx="4185623" cy="3304117"/>
          </a:xfrm>
        </p:spPr>
        <p:txBody>
          <a:bodyPr/>
          <a:lstStyle/>
          <a:p>
            <a:r>
              <a:rPr lang="cs-CZ" dirty="0" err="1"/>
              <a:t>Bezabriérovost</a:t>
            </a:r>
            <a:r>
              <a:rPr lang="cs-CZ" dirty="0"/>
              <a:t> školy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64D2D408-5BCB-4101-8F11-6DFBD6DE4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94341" y="1930400"/>
            <a:ext cx="4185617" cy="3304117"/>
          </a:xfrm>
        </p:spPr>
        <p:txBody>
          <a:bodyPr/>
          <a:lstStyle/>
          <a:p>
            <a:r>
              <a:rPr lang="cs-CZ" dirty="0"/>
              <a:t>Spokojenost se stavem</a:t>
            </a:r>
          </a:p>
        </p:txBody>
      </p:sp>
      <p:graphicFrame>
        <p:nvGraphicFramePr>
          <p:cNvPr id="7" name="Zástupný obsah 5">
            <a:extLst>
              <a:ext uri="{FF2B5EF4-FFF2-40B4-BE49-F238E27FC236}">
                <a16:creationId xmlns:a16="http://schemas.microsoft.com/office/drawing/2014/main" xmlns="" id="{BF01CA80-D6EB-4A42-A635-67F1045384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82023510"/>
              </p:ext>
            </p:extLst>
          </p:nvPr>
        </p:nvGraphicFramePr>
        <p:xfrm>
          <a:off x="1139552" y="2449114"/>
          <a:ext cx="3556890" cy="2886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xmlns="" id="{B2CB1DB2-2E4F-4B06-808E-890909D2F3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91018199"/>
              </p:ext>
            </p:extLst>
          </p:nvPr>
        </p:nvGraphicFramePr>
        <p:xfrm>
          <a:off x="5906559" y="2449115"/>
          <a:ext cx="3178002" cy="2886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6990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1DED1A-A268-4729-9152-184A2D80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NEOMLUVENÉ HODINY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019067B-3881-4601-9CA9-3144047337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Obecně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0850C510-8377-4F48-8F6E-171FDB8E77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Problém druhých stupňů</a:t>
            </a:r>
          </a:p>
          <a:p>
            <a:r>
              <a:rPr lang="cs-CZ" dirty="0"/>
              <a:t>Rozmezí </a:t>
            </a:r>
            <a:r>
              <a:rPr lang="cs-CZ" dirty="0">
                <a:solidFill>
                  <a:srgbClr val="FFC000"/>
                </a:solidFill>
              </a:rPr>
              <a:t>10 – 291 hodin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5CD8B9DF-612F-4198-9D56-15720CE08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Přepočteno na 1 žáka                       2. stupně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xmlns="" id="{DF0FA278-4A8D-4E62-90B3-B193027321D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075369213"/>
              </p:ext>
            </p:extLst>
          </p:nvPr>
        </p:nvGraphicFramePr>
        <p:xfrm>
          <a:off x="5087938" y="2736850"/>
          <a:ext cx="4186237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4152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651B5B-47DB-446B-A35B-C923D2E5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OBLASTI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xmlns="" id="{3251A034-FF7C-453B-BA9F-7286B00649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76432420"/>
              </p:ext>
            </p:extLst>
          </p:nvPr>
        </p:nvGraphicFramePr>
        <p:xfrm>
          <a:off x="941286" y="1904497"/>
          <a:ext cx="2461791" cy="2127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511CEDF5-75FD-4576-8ABF-3EE2F9A7372B}"/>
              </a:ext>
            </a:extLst>
          </p:cNvPr>
          <p:cNvSpPr txBox="1"/>
          <p:nvPr/>
        </p:nvSpPr>
        <p:spPr>
          <a:xfrm>
            <a:off x="3403077" y="2275628"/>
            <a:ext cx="44211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Anglický jazyk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Tělesná výchova (disponibilní hodina)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Český jazyk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Český jazyk, matematika, informatika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7A452A34-FEBC-4380-A73C-4282C2FFEC64}"/>
              </a:ext>
            </a:extLst>
          </p:cNvPr>
          <p:cNvSpPr txBox="1"/>
          <p:nvPr/>
        </p:nvSpPr>
        <p:spPr>
          <a:xfrm>
            <a:off x="1081874" y="1483005"/>
            <a:ext cx="649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ROZŠÍŘENÁ VÝUKA PŘEDMĚTŮ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558A87E1-236E-4FE6-9FE6-8616BD8A2403}"/>
              </a:ext>
            </a:extLst>
          </p:cNvPr>
          <p:cNvSpPr txBox="1"/>
          <p:nvPr/>
        </p:nvSpPr>
        <p:spPr>
          <a:xfrm>
            <a:off x="1014727" y="4068653"/>
            <a:ext cx="2885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DOUČOVÁNÍ</a:t>
            </a:r>
          </a:p>
          <a:p>
            <a:endParaRPr lang="cs-CZ" dirty="0"/>
          </a:p>
          <a:p>
            <a:r>
              <a:rPr lang="cs-CZ" dirty="0"/>
              <a:t>Ve 100% případů zdarma</a:t>
            </a:r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xmlns="" id="{36957A2B-5A86-4702-84CF-1F0164692D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13751578"/>
              </p:ext>
            </p:extLst>
          </p:nvPr>
        </p:nvGraphicFramePr>
        <p:xfrm>
          <a:off x="3658534" y="4319949"/>
          <a:ext cx="3294144" cy="2381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ovéPole 13">
            <a:extLst>
              <a:ext uri="{FF2B5EF4-FFF2-40B4-BE49-F238E27FC236}">
                <a16:creationId xmlns:a16="http://schemas.microsoft.com/office/drawing/2014/main" xmlns="" id="{60BBB973-7824-4B9D-A92D-AD5B47AB8940}"/>
              </a:ext>
            </a:extLst>
          </p:cNvPr>
          <p:cNvSpPr txBox="1"/>
          <p:nvPr/>
        </p:nvSpPr>
        <p:spPr>
          <a:xfrm>
            <a:off x="6254110" y="4625136"/>
            <a:ext cx="272748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Matematika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 err="1"/>
              <a:t>Čj</a:t>
            </a:r>
            <a:r>
              <a:rPr lang="cs-CZ" sz="1300" dirty="0"/>
              <a:t>, Aj, dopravní výchova, čtenářská a sociální gramotnost, fyzika, přírodovědná gramotnost, člověk a jeho svět, mediální výchova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D2237061-E35A-42A8-ADF7-4E39D449EF3A}"/>
              </a:ext>
            </a:extLst>
          </p:cNvPr>
          <p:cNvSpPr txBox="1"/>
          <p:nvPr/>
        </p:nvSpPr>
        <p:spPr>
          <a:xfrm>
            <a:off x="4310443" y="4050206"/>
            <a:ext cx="501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TESTOVÁNÍ ČŠI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xmlns="" id="{87255A6E-C66A-44B6-8EFB-F14CEBCF66A0}"/>
              </a:ext>
            </a:extLst>
          </p:cNvPr>
          <p:cNvSpPr/>
          <p:nvPr/>
        </p:nvSpPr>
        <p:spPr>
          <a:xfrm>
            <a:off x="941286" y="1471117"/>
            <a:ext cx="8332716" cy="25331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xmlns="" id="{BFBDA111-9D75-4AF4-91C0-F0052A41FA31}"/>
              </a:ext>
            </a:extLst>
          </p:cNvPr>
          <p:cNvSpPr/>
          <p:nvPr/>
        </p:nvSpPr>
        <p:spPr>
          <a:xfrm>
            <a:off x="941286" y="4004252"/>
            <a:ext cx="3131093" cy="2669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xmlns="" id="{8C47BC1D-3EBD-4EAB-AD16-13F2513A9E62}"/>
              </a:ext>
            </a:extLst>
          </p:cNvPr>
          <p:cNvSpPr/>
          <p:nvPr/>
        </p:nvSpPr>
        <p:spPr>
          <a:xfrm>
            <a:off x="4068254" y="4004252"/>
            <a:ext cx="5205748" cy="2669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2240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203EBA-99F7-4ED9-B804-F5E55490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0694"/>
          </a:xfrm>
        </p:spPr>
        <p:txBody>
          <a:bodyPr/>
          <a:lstStyle/>
          <a:p>
            <a:r>
              <a:rPr lang="cs-CZ" dirty="0"/>
              <a:t>ZÁJMOVÉ KROUŽKY</a:t>
            </a:r>
          </a:p>
        </p:txBody>
      </p:sp>
      <p:graphicFrame>
        <p:nvGraphicFramePr>
          <p:cNvPr id="16" name="Zástupný obsah 15">
            <a:extLst>
              <a:ext uri="{FF2B5EF4-FFF2-40B4-BE49-F238E27FC236}">
                <a16:creationId xmlns:a16="http://schemas.microsoft.com/office/drawing/2014/main" xmlns="" id="{F0277DDE-1343-4FF7-99F4-FC561D73C9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1566111"/>
              </p:ext>
            </p:extLst>
          </p:nvPr>
        </p:nvGraphicFramePr>
        <p:xfrm>
          <a:off x="1865640" y="2039471"/>
          <a:ext cx="6618483" cy="2779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9100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4D6BB8-21FC-47D9-AD05-8CF2531E6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STRAVOVÁNÍ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xmlns="" id="{7463FEF8-C69B-4F92-A09F-6059910DA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1918940"/>
              </p:ext>
            </p:extLst>
          </p:nvPr>
        </p:nvGraphicFramePr>
        <p:xfrm>
          <a:off x="1374919" y="2111604"/>
          <a:ext cx="7599399" cy="375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396">
                  <a:extLst>
                    <a:ext uri="{9D8B030D-6E8A-4147-A177-3AD203B41FA5}">
                      <a16:colId xmlns:a16="http://schemas.microsoft.com/office/drawing/2014/main" xmlns="" val="2008322178"/>
                    </a:ext>
                  </a:extLst>
                </a:gridCol>
                <a:gridCol w="1398396">
                  <a:extLst>
                    <a:ext uri="{9D8B030D-6E8A-4147-A177-3AD203B41FA5}">
                      <a16:colId xmlns:a16="http://schemas.microsoft.com/office/drawing/2014/main" xmlns="" val="2310576746"/>
                    </a:ext>
                  </a:extLst>
                </a:gridCol>
                <a:gridCol w="790971">
                  <a:extLst>
                    <a:ext uri="{9D8B030D-6E8A-4147-A177-3AD203B41FA5}">
                      <a16:colId xmlns:a16="http://schemas.microsoft.com/office/drawing/2014/main" xmlns="" val="3599942288"/>
                    </a:ext>
                  </a:extLst>
                </a:gridCol>
                <a:gridCol w="2005818">
                  <a:extLst>
                    <a:ext uri="{9D8B030D-6E8A-4147-A177-3AD203B41FA5}">
                      <a16:colId xmlns:a16="http://schemas.microsoft.com/office/drawing/2014/main" xmlns="" val="2911412562"/>
                    </a:ext>
                  </a:extLst>
                </a:gridCol>
                <a:gridCol w="2005818">
                  <a:extLst>
                    <a:ext uri="{9D8B030D-6E8A-4147-A177-3AD203B41FA5}">
                      <a16:colId xmlns:a16="http://schemas.microsoft.com/office/drawing/2014/main" xmlns="" val="1087628230"/>
                    </a:ext>
                  </a:extLst>
                </a:gridCol>
              </a:tblGrid>
              <a:tr h="511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školní rok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kategorie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cena od 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cena do 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ROZDÍL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221657"/>
                  </a:ext>
                </a:extLst>
              </a:tr>
              <a:tr h="36067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2016/2017 </a:t>
                      </a:r>
                      <a:endParaRPr lang="cs-CZ" sz="11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7 - 10 let</a:t>
                      </a:r>
                      <a:endParaRPr lang="cs-CZ" sz="11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Kč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650620814"/>
                  </a:ext>
                </a:extLst>
              </a:tr>
              <a:tr h="3606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11 - 14 let</a:t>
                      </a:r>
                      <a:endParaRPr lang="cs-CZ" sz="11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Kč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196147293"/>
                  </a:ext>
                </a:extLst>
              </a:tr>
              <a:tr h="3606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a více let</a:t>
                      </a:r>
                      <a:endParaRPr lang="cs-CZ" sz="11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Kč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9161399"/>
                  </a:ext>
                </a:extLst>
              </a:tr>
              <a:tr h="36067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2017/2018 </a:t>
                      </a:r>
                      <a:endParaRPr lang="cs-CZ" sz="11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7 - 10 let</a:t>
                      </a:r>
                      <a:endParaRPr lang="cs-CZ" sz="11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 Kč </a:t>
                      </a:r>
                      <a:endParaRPr lang="cs-CZ" sz="1100" b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 Kč</a:t>
                      </a:r>
                      <a:endParaRPr lang="cs-CZ" sz="10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Kč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273566452"/>
                  </a:ext>
                </a:extLst>
              </a:tr>
              <a:tr h="3606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11 - 14 let</a:t>
                      </a:r>
                      <a:endParaRPr lang="cs-CZ" sz="110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Kč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39885756"/>
                  </a:ext>
                </a:extLst>
              </a:tr>
              <a:tr h="3606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a více let</a:t>
                      </a:r>
                      <a:endParaRPr lang="cs-CZ" sz="110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Kč</a:t>
                      </a: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9307426"/>
                  </a:ext>
                </a:extLst>
              </a:tr>
              <a:tr h="36067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2018/2019</a:t>
                      </a:r>
                      <a:endParaRPr lang="cs-CZ" sz="11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7 - 10 let</a:t>
                      </a:r>
                      <a:endParaRPr lang="cs-CZ" sz="110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Kč</a:t>
                      </a:r>
                      <a:endParaRPr lang="cs-CZ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 Kč</a:t>
                      </a:r>
                      <a:endParaRPr lang="cs-CZ" sz="10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Kč 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249260585"/>
                  </a:ext>
                </a:extLst>
              </a:tr>
              <a:tr h="3606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11 - 14 let</a:t>
                      </a:r>
                      <a:endParaRPr lang="cs-CZ" sz="110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Kč</a:t>
                      </a:r>
                      <a:endParaRPr lang="cs-CZ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Kč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42654108"/>
                  </a:ext>
                </a:extLst>
              </a:tr>
              <a:tr h="3606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a více let</a:t>
                      </a:r>
                      <a:endParaRPr lang="cs-CZ" sz="11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 Kč</a:t>
                      </a:r>
                      <a:endParaRPr lang="cs-CZ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Kč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22931251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40AE0C1B-F2E5-45A7-A173-E70F4C4472AC}"/>
              </a:ext>
            </a:extLst>
          </p:cNvPr>
          <p:cNvSpPr txBox="1"/>
          <p:nvPr/>
        </p:nvSpPr>
        <p:spPr>
          <a:xfrm>
            <a:off x="762175" y="1451728"/>
            <a:ext cx="563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Výše úplaty za školní stravování žák/den</a:t>
            </a:r>
          </a:p>
        </p:txBody>
      </p:sp>
    </p:spTree>
    <p:extLst>
      <p:ext uri="{BB962C8B-B14F-4D97-AF65-F5344CB8AC3E}">
        <p14:creationId xmlns:p14="http://schemas.microsoft.com/office/powerpoint/2010/main" xmlns="" val="129384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B77790-3603-4521-9383-9966E95D1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STRAVOVÁNÍ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xmlns="" id="{95276524-48F7-47F3-AA54-D945501DD2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3392269"/>
              </p:ext>
            </p:extLst>
          </p:nvPr>
        </p:nvGraphicFramePr>
        <p:xfrm>
          <a:off x="1639397" y="2743200"/>
          <a:ext cx="7080397" cy="2931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77F9A5EC-DDB7-4EAA-9885-C7500C0EC62A}"/>
              </a:ext>
            </a:extLst>
          </p:cNvPr>
          <p:cNvSpPr txBox="1"/>
          <p:nvPr/>
        </p:nvSpPr>
        <p:spPr>
          <a:xfrm>
            <a:off x="790985" y="1270000"/>
            <a:ext cx="7164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Počet škol, které vedou statistiky o dětech nestravujících                       se ve školní jídelně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Počet takových dětí celkem v území</a:t>
            </a:r>
          </a:p>
        </p:txBody>
      </p:sp>
    </p:spTree>
    <p:extLst>
      <p:ext uri="{BB962C8B-B14F-4D97-AF65-F5344CB8AC3E}">
        <p14:creationId xmlns:p14="http://schemas.microsoft.com/office/powerpoint/2010/main" xmlns="" val="35788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62C943-C574-43DE-9F30-ABA8F961E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006"/>
          </a:xfrm>
        </p:spPr>
        <p:txBody>
          <a:bodyPr>
            <a:normAutofit fontScale="90000"/>
          </a:bodyPr>
          <a:lstStyle/>
          <a:p>
            <a:r>
              <a:rPr lang="cs-CZ" dirty="0"/>
              <a:t>STRAVOVÁNÍ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xmlns="" id="{09F14592-BDDB-4EA8-91AE-AEA3D4F70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8499420"/>
              </p:ext>
            </p:extLst>
          </p:nvPr>
        </p:nvGraphicFramePr>
        <p:xfrm>
          <a:off x="1071816" y="1982772"/>
          <a:ext cx="8402122" cy="408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4D908A30-ED5E-4EDA-936B-BAF9DC58BA9C}"/>
              </a:ext>
            </a:extLst>
          </p:cNvPr>
          <p:cNvSpPr txBox="1"/>
          <p:nvPr/>
        </p:nvSpPr>
        <p:spPr>
          <a:xfrm>
            <a:off x="677333" y="1253766"/>
            <a:ext cx="93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Financování stravování pro žáky, kteří na obědy nechodí z ekonomických důvodů</a:t>
            </a:r>
          </a:p>
        </p:txBody>
      </p:sp>
    </p:spTree>
    <p:extLst>
      <p:ext uri="{BB962C8B-B14F-4D97-AF65-F5344CB8AC3E}">
        <p14:creationId xmlns:p14="http://schemas.microsoft.com/office/powerpoint/2010/main" xmlns="" val="19538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728D98-3ED0-4761-AC8C-BAE79595C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65" y="366902"/>
            <a:ext cx="8596668" cy="1320800"/>
          </a:xfrm>
        </p:spPr>
        <p:txBody>
          <a:bodyPr/>
          <a:lstStyle/>
          <a:p>
            <a:r>
              <a:rPr lang="cs-CZ" dirty="0"/>
              <a:t>ŠKOLNÍ DRUŽINA</a:t>
            </a: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xmlns="" id="{295123D8-96D2-4D70-996D-A134447E1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611417135"/>
              </p:ext>
            </p:extLst>
          </p:nvPr>
        </p:nvGraphicFramePr>
        <p:xfrm>
          <a:off x="308463" y="1234912"/>
          <a:ext cx="4216403" cy="2828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B6E596AD-7741-41BF-9A9F-84619AEA6A14}"/>
              </a:ext>
            </a:extLst>
          </p:cNvPr>
          <p:cNvSpPr txBox="1"/>
          <p:nvPr/>
        </p:nvSpPr>
        <p:spPr>
          <a:xfrm>
            <a:off x="4460631" y="2406027"/>
            <a:ext cx="2384982" cy="14773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cs-CZ" dirty="0"/>
              <a:t>6:00	 	2 školy</a:t>
            </a:r>
          </a:p>
          <a:p>
            <a:r>
              <a:rPr lang="cs-CZ" dirty="0"/>
              <a:t>6:15		2 školy</a:t>
            </a:r>
          </a:p>
          <a:p>
            <a:r>
              <a:rPr lang="cs-CZ" b="1" dirty="0"/>
              <a:t>6:30	8 škol</a:t>
            </a:r>
          </a:p>
          <a:p>
            <a:r>
              <a:rPr lang="cs-CZ" dirty="0"/>
              <a:t>7:00		1 škola</a:t>
            </a:r>
          </a:p>
          <a:p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72C1AACC-45FD-4F14-8A28-C1B23DF11241}"/>
              </a:ext>
            </a:extLst>
          </p:cNvPr>
          <p:cNvSpPr txBox="1"/>
          <p:nvPr/>
        </p:nvSpPr>
        <p:spPr>
          <a:xfrm>
            <a:off x="7058703" y="2396472"/>
            <a:ext cx="2215299" cy="147732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cs-CZ" dirty="0"/>
              <a:t>15:00	1 škola</a:t>
            </a:r>
            <a:br>
              <a:rPr lang="cs-CZ" dirty="0"/>
            </a:br>
            <a:r>
              <a:rPr lang="cs-CZ" dirty="0"/>
              <a:t>15:15	1 škola</a:t>
            </a:r>
          </a:p>
          <a:p>
            <a:r>
              <a:rPr lang="cs-CZ" dirty="0"/>
              <a:t>15:30	4 školy</a:t>
            </a:r>
            <a:br>
              <a:rPr lang="cs-CZ" dirty="0"/>
            </a:br>
            <a:r>
              <a:rPr lang="cs-CZ" dirty="0"/>
              <a:t>16:00	3 školy</a:t>
            </a:r>
            <a:br>
              <a:rPr lang="cs-CZ" dirty="0"/>
            </a:br>
            <a:r>
              <a:rPr lang="cs-CZ" b="1" dirty="0"/>
              <a:t>16:30	6 škol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ACD82ABE-95D2-440D-BAF9-5E7DE31F30DD}"/>
              </a:ext>
            </a:extLst>
          </p:cNvPr>
          <p:cNvSpPr txBox="1"/>
          <p:nvPr/>
        </p:nvSpPr>
        <p:spPr>
          <a:xfrm>
            <a:off x="4460631" y="1901029"/>
            <a:ext cx="460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ČAS OTEVŘENÍ A ZAVŘENÍ DRUŽINY</a:t>
            </a:r>
          </a:p>
        </p:txBody>
      </p:sp>
      <p:graphicFrame>
        <p:nvGraphicFramePr>
          <p:cNvPr id="16" name="Graf 15">
            <a:extLst>
              <a:ext uri="{FF2B5EF4-FFF2-40B4-BE49-F238E27FC236}">
                <a16:creationId xmlns:a16="http://schemas.microsoft.com/office/drawing/2014/main" xmlns="" id="{D09D9474-C6FA-47F3-B254-955E530104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014586097"/>
              </p:ext>
            </p:extLst>
          </p:nvPr>
        </p:nvGraphicFramePr>
        <p:xfrm>
          <a:off x="331802" y="4062952"/>
          <a:ext cx="3765485" cy="2719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53DD4464-E5FA-4A55-9484-C52EBAC5D82B}"/>
              </a:ext>
            </a:extLst>
          </p:cNvPr>
          <p:cNvSpPr txBox="1"/>
          <p:nvPr/>
        </p:nvSpPr>
        <p:spPr>
          <a:xfrm>
            <a:off x="3839851" y="4751109"/>
            <a:ext cx="4908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C000"/>
                </a:solidFill>
              </a:rPr>
              <a:t>4 školy </a:t>
            </a:r>
            <a:r>
              <a:rPr lang="cs-CZ" dirty="0"/>
              <a:t>mají vyšší poptávku umístění žáka do družiny než je její kapacita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C000"/>
                </a:solidFill>
              </a:rPr>
              <a:t>53 žáků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celkem nemůže být přijato do školní družiny z důvodu naplněné kapacity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xmlns="" id="{9F186806-4215-41E0-BD1C-0A1F98F9D3FE}"/>
              </a:ext>
            </a:extLst>
          </p:cNvPr>
          <p:cNvSpPr txBox="1"/>
          <p:nvPr/>
        </p:nvSpPr>
        <p:spPr>
          <a:xfrm>
            <a:off x="4383817" y="1138141"/>
            <a:ext cx="564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POPLATEK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>
                <a:solidFill>
                  <a:srgbClr val="FFC000"/>
                </a:solidFill>
              </a:rPr>
              <a:t>250 – 750 Kč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/>
              <a:t>2 školy zdarma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xmlns="" id="{4766BB98-7E8F-4338-9131-0B606B31ABF2}"/>
              </a:ext>
            </a:extLst>
          </p:cNvPr>
          <p:cNvSpPr/>
          <p:nvPr/>
        </p:nvSpPr>
        <p:spPr>
          <a:xfrm>
            <a:off x="949988" y="4062953"/>
            <a:ext cx="8523950" cy="27196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xmlns="" id="{BA68D043-2DB6-4CBE-8797-36A41A2FE09A}"/>
              </a:ext>
            </a:extLst>
          </p:cNvPr>
          <p:cNvSpPr/>
          <p:nvPr/>
        </p:nvSpPr>
        <p:spPr>
          <a:xfrm>
            <a:off x="949989" y="1159496"/>
            <a:ext cx="3414406" cy="2903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xmlns="" id="{6342758B-BC8E-45EE-AD99-9FF03C99C60B}"/>
              </a:ext>
            </a:extLst>
          </p:cNvPr>
          <p:cNvSpPr/>
          <p:nvPr/>
        </p:nvSpPr>
        <p:spPr>
          <a:xfrm>
            <a:off x="4379671" y="1159496"/>
            <a:ext cx="5094267" cy="6036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xmlns="" id="{2F030114-586C-4542-9982-6DD06333B2DB}"/>
              </a:ext>
            </a:extLst>
          </p:cNvPr>
          <p:cNvSpPr/>
          <p:nvPr/>
        </p:nvSpPr>
        <p:spPr>
          <a:xfrm>
            <a:off x="4379671" y="1763118"/>
            <a:ext cx="5094267" cy="2299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9380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5815F3-F2D9-45CD-A720-6FD8E40F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61053" cy="1320800"/>
          </a:xfrm>
        </p:spPr>
        <p:txBody>
          <a:bodyPr/>
          <a:lstStyle/>
          <a:p>
            <a:r>
              <a:rPr lang="cs-CZ" dirty="0"/>
              <a:t>PŘESTUPY NA VYŠŠÍ STUPNĚ VZDĚLÁVÁNÍ, SPOLUPRÁCE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xmlns="" id="{0F873BD2-6479-4628-BEED-0EBD8689AB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5198170"/>
              </p:ext>
            </p:extLst>
          </p:nvPr>
        </p:nvGraphicFramePr>
        <p:xfrm>
          <a:off x="791852" y="1508289"/>
          <a:ext cx="9161053" cy="4514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0C40A1A1-2194-486A-923D-810E9A01D8A1}"/>
              </a:ext>
            </a:extLst>
          </p:cNvPr>
          <p:cNvSpPr txBox="1"/>
          <p:nvPr/>
        </p:nvSpPr>
        <p:spPr>
          <a:xfrm>
            <a:off x="4044100" y="5027388"/>
            <a:ext cx="461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SŠ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BB0A2249-C611-4323-BA3F-A136EDF1A829}"/>
              </a:ext>
            </a:extLst>
          </p:cNvPr>
          <p:cNvSpPr txBox="1"/>
          <p:nvPr/>
        </p:nvSpPr>
        <p:spPr>
          <a:xfrm>
            <a:off x="7151747" y="4981221"/>
            <a:ext cx="26866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>
                <a:solidFill>
                  <a:srgbClr val="FFC000"/>
                </a:solidFill>
              </a:rPr>
              <a:t>3 z 9 </a:t>
            </a:r>
            <a:r>
              <a:rPr lang="cs-CZ" sz="1300" dirty="0"/>
              <a:t>dvoustupňových škol nespolupracují se SŠ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FDEF2D38-60D4-42E4-A59E-4BD706689326}"/>
              </a:ext>
            </a:extLst>
          </p:cNvPr>
          <p:cNvSpPr txBox="1"/>
          <p:nvPr/>
        </p:nvSpPr>
        <p:spPr>
          <a:xfrm>
            <a:off x="0" y="3730564"/>
            <a:ext cx="21928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>
                <a:solidFill>
                  <a:srgbClr val="FFC000"/>
                </a:solidFill>
              </a:rPr>
              <a:t>2 z 6 </a:t>
            </a:r>
            <a:r>
              <a:rPr lang="cs-CZ" sz="1300" dirty="0"/>
              <a:t>jednostupňových škol nespolupracují se ZŠ</a:t>
            </a:r>
          </a:p>
        </p:txBody>
      </p:sp>
    </p:spTree>
    <p:extLst>
      <p:ext uri="{BB962C8B-B14F-4D97-AF65-F5344CB8AC3E}">
        <p14:creationId xmlns:p14="http://schemas.microsoft.com/office/powerpoint/2010/main" xmlns="" val="333583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1C2E3B-6E7F-4D4C-9F06-25B34A3F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ODCHODY NA GYMNÁZIA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xmlns="" id="{E93E5AFC-E305-47B9-A724-11DE040A38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4421934"/>
              </p:ext>
            </p:extLst>
          </p:nvPr>
        </p:nvGraphicFramePr>
        <p:xfrm>
          <a:off x="875653" y="1582550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6323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FDA540F-7A46-4727-906A-4E66B481D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359" y="601211"/>
            <a:ext cx="10360494" cy="1320800"/>
          </a:xfrm>
        </p:spPr>
        <p:txBody>
          <a:bodyPr/>
          <a:lstStyle/>
          <a:p>
            <a:r>
              <a:rPr lang="cs-CZ" dirty="0"/>
              <a:t>UKONČENÍ ŠKOLNÍ DOCHÁZKY </a:t>
            </a:r>
            <a:br>
              <a:rPr lang="cs-CZ" dirty="0"/>
            </a:br>
            <a:r>
              <a:rPr lang="cs-CZ" dirty="0"/>
              <a:t>v nižším ročníku</a:t>
            </a:r>
          </a:p>
        </p:txBody>
      </p:sp>
      <p:graphicFrame>
        <p:nvGraphicFramePr>
          <p:cNvPr id="14" name="Zástupný obsah 13">
            <a:extLst>
              <a:ext uri="{FF2B5EF4-FFF2-40B4-BE49-F238E27FC236}">
                <a16:creationId xmlns:a16="http://schemas.microsoft.com/office/drawing/2014/main" xmlns="" id="{7F27FFE5-2EED-485B-ABB1-BCC1064101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2183648"/>
              </p:ext>
            </p:extLst>
          </p:nvPr>
        </p:nvGraphicFramePr>
        <p:xfrm>
          <a:off x="2110736" y="2141735"/>
          <a:ext cx="6241411" cy="3429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322054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4164</TotalTime>
  <Words>699</Words>
  <Application>Microsoft Office PowerPoint</Application>
  <PresentationFormat>Vlastní</PresentationFormat>
  <Paragraphs>248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Fazeta</vt:lpstr>
      <vt:lpstr>Zmapování stavu nastavení rovných příležitostí ve školách  v rámci projektu  MAP pro ORP Jičín II </vt:lpstr>
      <vt:lpstr>ZÁJMOVÉ KROUŽKY</vt:lpstr>
      <vt:lpstr>STRAVOVÁNÍ</vt:lpstr>
      <vt:lpstr>STRAVOVÁNÍ</vt:lpstr>
      <vt:lpstr>STRAVOVÁNÍ </vt:lpstr>
      <vt:lpstr>ŠKOLNÍ DRUŽINA</vt:lpstr>
      <vt:lpstr>PŘESTUPY NA VYŠŠÍ STUPNĚ VZDĚLÁVÁNÍ, SPOLUPRÁCE</vt:lpstr>
      <vt:lpstr>ODCHODY NA GYMNÁZIA</vt:lpstr>
      <vt:lpstr>UKONČENÍ ŠKOLNÍ DOCHÁZKY  v nižším ročníku</vt:lpstr>
      <vt:lpstr>ŽÁCI S POTŘEBOU SPECIÁLNÍCH                               VZDĚLÁVACÍCH POTŘEB a PODPŮRNÝCH OPATŘENÍ </vt:lpstr>
      <vt:lpstr>NÁKLADY NA ŠKOLNÍ POMŮCKY                              a MIMOŠKOLNÍ AKTIVITY – žáci 1. třídy</vt:lpstr>
      <vt:lpstr>NÁKLADY NA ŠKOLNÍ POMŮCKY                              a MIMOŠKOLNÍ AKTIVITY – žáci 1. třídy</vt:lpstr>
      <vt:lpstr>NÁKLADY NA ŠKOLNÍ POMŮCKY                              a MIMOŠKOLNÍ AKTIVITY – žáci 2.-9.tříd</vt:lpstr>
      <vt:lpstr>SPÁDOVOST</vt:lpstr>
      <vt:lpstr>BEZBARIÉROVOST</vt:lpstr>
      <vt:lpstr>NEOMLUVENÉ HODINY</vt:lpstr>
      <vt:lpstr>DALŠÍ OBLASTI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Zmapování stavu nastavení rovných příležitostí ve školách                    v rámci projektu                          MAP pro ORP Jičín II</dc:title>
  <dc:creator>Miloslav Bret</dc:creator>
  <cp:lastModifiedBy>Zahrada</cp:lastModifiedBy>
  <cp:revision>40</cp:revision>
  <dcterms:created xsi:type="dcterms:W3CDTF">2020-04-19T14:50:48Z</dcterms:created>
  <dcterms:modified xsi:type="dcterms:W3CDTF">2020-05-10T19:28:23Z</dcterms:modified>
</cp:coreProperties>
</file>